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79" r:id="rId6"/>
    <p:sldId id="272" r:id="rId7"/>
    <p:sldId id="289" r:id="rId8"/>
    <p:sldId id="290" r:id="rId9"/>
    <p:sldId id="285" r:id="rId10"/>
    <p:sldId id="270" r:id="rId11"/>
    <p:sldId id="292" r:id="rId12"/>
    <p:sldId id="295" r:id="rId13"/>
    <p:sldId id="293" r:id="rId14"/>
    <p:sldId id="294" r:id="rId15"/>
    <p:sldId id="296" r:id="rId16"/>
    <p:sldId id="297" r:id="rId17"/>
    <p:sldId id="29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CE"/>
    <a:srgbClr val="222222"/>
    <a:srgbClr val="235CFF"/>
    <a:srgbClr val="CF371A"/>
    <a:srgbClr val="62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 autoAdjust="0"/>
    <p:restoredTop sz="91394" autoAdjust="0"/>
  </p:normalViewPr>
  <p:slideViewPr>
    <p:cSldViewPr snapToGrid="0" snapToObjects="1">
      <p:cViewPr>
        <p:scale>
          <a:sx n="78" d="100"/>
          <a:sy n="78" d="100"/>
        </p:scale>
        <p:origin x="2024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F21F9-B8C7-3F42-B4A7-C5A0523B57C4}" type="doc">
      <dgm:prSet loTypeId="urn:microsoft.com/office/officeart/2005/8/layout/chevron2" loCatId="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E344FB9B-D226-F440-A587-6B3AC3DAE8B4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Omar	</a:t>
          </a:r>
          <a:endParaRPr lang="fr-FR" sz="1800" b="1" noProof="0" dirty="0"/>
        </a:p>
      </dgm:t>
    </dgm:pt>
    <dgm:pt modelId="{DFCE87DB-2668-9E4A-8374-7747D46B0945}" type="parTrans" cxnId="{FDB422BC-B389-A344-A084-505837FB56D2}">
      <dgm:prSet/>
      <dgm:spPr/>
      <dgm:t>
        <a:bodyPr/>
        <a:lstStyle/>
        <a:p>
          <a:endParaRPr lang="fr-FR" noProof="0" dirty="0"/>
        </a:p>
      </dgm:t>
    </dgm:pt>
    <dgm:pt modelId="{0A60F23E-38D9-9146-882C-D191A05222B4}" type="sibTrans" cxnId="{FDB422BC-B389-A344-A084-505837FB56D2}">
      <dgm:prSet/>
      <dgm:spPr/>
      <dgm:t>
        <a:bodyPr/>
        <a:lstStyle/>
        <a:p>
          <a:endParaRPr lang="fr-FR" noProof="0" dirty="0"/>
        </a:p>
      </dgm:t>
    </dgm:pt>
    <dgm:pt modelId="{EB49ECA1-F1D4-4546-B609-304DE6B9E6B7}">
      <dgm:prSet phldrT="[Text]"/>
      <dgm:spPr/>
      <dgm:t>
        <a:bodyPr/>
        <a:lstStyle/>
        <a:p>
          <a:r>
            <a:rPr lang="fr-FR" noProof="0" dirty="0" smtClean="0"/>
            <a:t>La problématique</a:t>
          </a:r>
          <a:endParaRPr lang="fr-FR" noProof="0" dirty="0"/>
        </a:p>
      </dgm:t>
    </dgm:pt>
    <dgm:pt modelId="{8A8A9654-7ADD-CE42-9EDE-3198704FDAF7}" type="parTrans" cxnId="{D3D072B5-C1F7-CD43-901F-C24581059706}">
      <dgm:prSet/>
      <dgm:spPr/>
      <dgm:t>
        <a:bodyPr/>
        <a:lstStyle/>
        <a:p>
          <a:endParaRPr lang="fr-FR" noProof="0" dirty="0"/>
        </a:p>
      </dgm:t>
    </dgm:pt>
    <dgm:pt modelId="{CADC737C-28D5-8D48-8764-CD0DD65EC8FA}" type="sibTrans" cxnId="{D3D072B5-C1F7-CD43-901F-C24581059706}">
      <dgm:prSet/>
      <dgm:spPr/>
      <dgm:t>
        <a:bodyPr/>
        <a:lstStyle/>
        <a:p>
          <a:endParaRPr lang="fr-FR" noProof="0" dirty="0"/>
        </a:p>
      </dgm:t>
    </dgm:pt>
    <dgm:pt modelId="{D942D9A6-B172-C44B-9BDC-CD193AB480D0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Amine</a:t>
          </a:r>
          <a:endParaRPr lang="fr-FR" sz="1800" b="1" noProof="0" dirty="0"/>
        </a:p>
      </dgm:t>
    </dgm:pt>
    <dgm:pt modelId="{EF126ADE-C09E-5B45-8995-69D92BE46B09}" type="parTrans" cxnId="{72DCC5B2-8AA5-574A-8B47-E79A9390ED3D}">
      <dgm:prSet/>
      <dgm:spPr/>
      <dgm:t>
        <a:bodyPr/>
        <a:lstStyle/>
        <a:p>
          <a:endParaRPr lang="fr-FR" noProof="0" dirty="0"/>
        </a:p>
      </dgm:t>
    </dgm:pt>
    <dgm:pt modelId="{EA475D30-DC50-4845-91B7-7CAC7EF254E3}" type="sibTrans" cxnId="{72DCC5B2-8AA5-574A-8B47-E79A9390ED3D}">
      <dgm:prSet/>
      <dgm:spPr/>
      <dgm:t>
        <a:bodyPr/>
        <a:lstStyle/>
        <a:p>
          <a:endParaRPr lang="fr-FR" noProof="0" dirty="0"/>
        </a:p>
      </dgm:t>
    </dgm:pt>
    <dgm:pt modelId="{F7A3C2A6-26B5-3C40-B70F-3D974706B56D}">
      <dgm:prSet phldrT="[Text]"/>
      <dgm:spPr/>
      <dgm:t>
        <a:bodyPr/>
        <a:lstStyle/>
        <a:p>
          <a:r>
            <a:rPr lang="fr-FR" noProof="0" dirty="0" smtClean="0"/>
            <a:t>Notre proposition</a:t>
          </a:r>
          <a:endParaRPr lang="fr-FR" noProof="0" dirty="0"/>
        </a:p>
      </dgm:t>
    </dgm:pt>
    <dgm:pt modelId="{9ADE92BC-C63E-FD4B-8D38-B587A93C77A3}" type="parTrans" cxnId="{0C157180-BABC-4D49-B4CA-A5E0A94736EE}">
      <dgm:prSet/>
      <dgm:spPr/>
      <dgm:t>
        <a:bodyPr/>
        <a:lstStyle/>
        <a:p>
          <a:endParaRPr lang="fr-FR" noProof="0" dirty="0"/>
        </a:p>
      </dgm:t>
    </dgm:pt>
    <dgm:pt modelId="{C00DE334-34F3-404B-8486-08B727D3036C}" type="sibTrans" cxnId="{0C157180-BABC-4D49-B4CA-A5E0A94736EE}">
      <dgm:prSet/>
      <dgm:spPr/>
      <dgm:t>
        <a:bodyPr/>
        <a:lstStyle/>
        <a:p>
          <a:endParaRPr lang="fr-FR" noProof="0" dirty="0"/>
        </a:p>
      </dgm:t>
    </dgm:pt>
    <dgm:pt modelId="{8C9E5393-C462-3746-BA1E-889CCAC4B7EF}">
      <dgm:prSet phldrT="[Text]"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Omar</a:t>
          </a:r>
        </a:p>
      </dgm:t>
    </dgm:pt>
    <dgm:pt modelId="{62DAF76D-185E-2940-B5D8-073D0063F192}" type="parTrans" cxnId="{99590EF2-D82F-8F47-891B-150A1F4A75A4}">
      <dgm:prSet/>
      <dgm:spPr/>
      <dgm:t>
        <a:bodyPr/>
        <a:lstStyle/>
        <a:p>
          <a:endParaRPr lang="fr-FR" noProof="0" dirty="0"/>
        </a:p>
      </dgm:t>
    </dgm:pt>
    <dgm:pt modelId="{2FDDBEB5-05B1-A842-BE8E-280A48BBC9DF}" type="sibTrans" cxnId="{99590EF2-D82F-8F47-891B-150A1F4A75A4}">
      <dgm:prSet/>
      <dgm:spPr/>
      <dgm:t>
        <a:bodyPr/>
        <a:lstStyle/>
        <a:p>
          <a:endParaRPr lang="fr-FR" noProof="0" dirty="0"/>
        </a:p>
      </dgm:t>
    </dgm:pt>
    <dgm:pt modelId="{DC1F1045-1AF9-D941-AAF7-B91F8061F0A7}">
      <dgm:prSet custT="1"/>
      <dgm:spPr>
        <a:solidFill>
          <a:srgbClr val="0032CE"/>
        </a:solidFill>
      </dgm:spPr>
      <dgm:t>
        <a:bodyPr/>
        <a:lstStyle/>
        <a:p>
          <a:pPr algn="ctr"/>
          <a:r>
            <a:rPr lang="fr-FR" sz="1800" b="1" noProof="0" dirty="0" smtClean="0"/>
            <a:t>Amine</a:t>
          </a:r>
          <a:endParaRPr lang="fr-FR" sz="1800" b="1" noProof="0" dirty="0"/>
        </a:p>
      </dgm:t>
    </dgm:pt>
    <dgm:pt modelId="{3611378C-B28E-5047-8A7A-E055CD69B641}" type="parTrans" cxnId="{0D9F05A0-6D40-794C-A6F0-FECA76F8B85C}">
      <dgm:prSet/>
      <dgm:spPr/>
      <dgm:t>
        <a:bodyPr/>
        <a:lstStyle/>
        <a:p>
          <a:endParaRPr lang="fr-FR" noProof="0" dirty="0"/>
        </a:p>
      </dgm:t>
    </dgm:pt>
    <dgm:pt modelId="{CD046CE5-A65F-794B-8032-F59097E4710C}" type="sibTrans" cxnId="{0D9F05A0-6D40-794C-A6F0-FECA76F8B85C}">
      <dgm:prSet/>
      <dgm:spPr/>
      <dgm:t>
        <a:bodyPr/>
        <a:lstStyle/>
        <a:p>
          <a:endParaRPr lang="fr-FR" noProof="0" dirty="0"/>
        </a:p>
      </dgm:t>
    </dgm:pt>
    <dgm:pt modelId="{817E63E9-E0A1-394D-A2F8-C154F1CD6AE6}">
      <dgm:prSet/>
      <dgm:spPr/>
      <dgm:t>
        <a:bodyPr/>
        <a:lstStyle/>
        <a:p>
          <a:r>
            <a:rPr lang="fr-FR" noProof="0" dirty="0" smtClean="0"/>
            <a:t>Modèle conceptuel</a:t>
          </a:r>
          <a:endParaRPr lang="fr-FR" noProof="0" dirty="0"/>
        </a:p>
      </dgm:t>
    </dgm:pt>
    <dgm:pt modelId="{A1DE8D15-FE8E-0D4D-B1BD-12D4F9ADACDE}" type="parTrans" cxnId="{28B833CE-3DC1-D74E-81D1-C2F8E405AA0E}">
      <dgm:prSet/>
      <dgm:spPr/>
      <dgm:t>
        <a:bodyPr/>
        <a:lstStyle/>
        <a:p>
          <a:endParaRPr lang="fr-FR" noProof="0" dirty="0"/>
        </a:p>
      </dgm:t>
    </dgm:pt>
    <dgm:pt modelId="{10B3FECD-F3D7-D546-8AF4-ACF8B0D28F4A}" type="sibTrans" cxnId="{28B833CE-3DC1-D74E-81D1-C2F8E405AA0E}">
      <dgm:prSet/>
      <dgm:spPr/>
      <dgm:t>
        <a:bodyPr/>
        <a:lstStyle/>
        <a:p>
          <a:endParaRPr lang="fr-FR" noProof="0" dirty="0"/>
        </a:p>
      </dgm:t>
    </dgm:pt>
    <dgm:pt modelId="{6EB47A6B-8E53-6645-889A-DC8E14D5D5F9}">
      <dgm:prSet phldrT="[Text]" custT="1"/>
      <dgm:spPr/>
      <dgm:t>
        <a:bodyPr/>
        <a:lstStyle/>
        <a:p>
          <a:pPr algn="l"/>
          <a:r>
            <a:rPr lang="fr-FR" sz="3800" b="0" noProof="0" dirty="0" smtClean="0"/>
            <a:t>Choix technologiques</a:t>
          </a:r>
        </a:p>
      </dgm:t>
    </dgm:pt>
    <dgm:pt modelId="{07B92B68-8897-2C41-8CC5-9995C12D89FC}" type="parTrans" cxnId="{96F1A37E-1C30-D54D-B3D3-FED5553EE668}">
      <dgm:prSet/>
      <dgm:spPr/>
      <dgm:t>
        <a:bodyPr/>
        <a:lstStyle/>
        <a:p>
          <a:endParaRPr lang="fr-FR"/>
        </a:p>
      </dgm:t>
    </dgm:pt>
    <dgm:pt modelId="{95706577-A378-6940-A3F3-9EA6E6665A20}" type="sibTrans" cxnId="{96F1A37E-1C30-D54D-B3D3-FED5553EE668}">
      <dgm:prSet/>
      <dgm:spPr/>
      <dgm:t>
        <a:bodyPr/>
        <a:lstStyle/>
        <a:p>
          <a:endParaRPr lang="fr-FR"/>
        </a:p>
      </dgm:t>
    </dgm:pt>
    <dgm:pt modelId="{7FB81E83-030C-1542-A16D-3586CBA5A7B3}">
      <dgm:prSet/>
      <dgm:spPr>
        <a:solidFill>
          <a:srgbClr val="0032CE"/>
        </a:solidFill>
      </dgm:spPr>
      <dgm:t>
        <a:bodyPr/>
        <a:lstStyle/>
        <a:p>
          <a:r>
            <a:rPr lang="fr-FR" b="1" dirty="0" smtClean="0"/>
            <a:t>Omar</a:t>
          </a:r>
          <a:endParaRPr lang="fr-FR" b="1" dirty="0"/>
        </a:p>
      </dgm:t>
    </dgm:pt>
    <dgm:pt modelId="{D2E345A1-2423-6944-9D9D-885E57CD0EE2}" type="parTrans" cxnId="{6B02DC37-968E-F24C-A823-41AF39F1DC75}">
      <dgm:prSet/>
      <dgm:spPr/>
      <dgm:t>
        <a:bodyPr/>
        <a:lstStyle/>
        <a:p>
          <a:endParaRPr lang="fr-FR"/>
        </a:p>
      </dgm:t>
    </dgm:pt>
    <dgm:pt modelId="{B91B9B73-63B8-F841-B258-505B6FE33B2E}" type="sibTrans" cxnId="{6B02DC37-968E-F24C-A823-41AF39F1DC75}">
      <dgm:prSet/>
      <dgm:spPr/>
      <dgm:t>
        <a:bodyPr/>
        <a:lstStyle/>
        <a:p>
          <a:endParaRPr lang="fr-FR"/>
        </a:p>
      </dgm:t>
    </dgm:pt>
    <dgm:pt modelId="{6440DFB3-BBE8-0F41-8F2B-8B5785C11A6E}">
      <dgm:prSet/>
      <dgm:spPr/>
      <dgm:t>
        <a:bodyPr/>
        <a:lstStyle/>
        <a:p>
          <a:r>
            <a:rPr lang="fr-FR" dirty="0" smtClean="0"/>
            <a:t>Base de données</a:t>
          </a:r>
          <a:endParaRPr lang="fr-FR" dirty="0"/>
        </a:p>
      </dgm:t>
    </dgm:pt>
    <dgm:pt modelId="{380A7955-BA14-DB4E-8E45-D4635B9F32FE}" type="parTrans" cxnId="{0B1E1ED7-8FDD-304F-BE98-BF8BC0D565C3}">
      <dgm:prSet/>
      <dgm:spPr/>
      <dgm:t>
        <a:bodyPr/>
        <a:lstStyle/>
        <a:p>
          <a:endParaRPr lang="fr-FR"/>
        </a:p>
      </dgm:t>
    </dgm:pt>
    <dgm:pt modelId="{2F4739C5-05B5-A04F-A6E7-BAF7D5FF77F1}" type="sibTrans" cxnId="{0B1E1ED7-8FDD-304F-BE98-BF8BC0D565C3}">
      <dgm:prSet/>
      <dgm:spPr/>
      <dgm:t>
        <a:bodyPr/>
        <a:lstStyle/>
        <a:p>
          <a:endParaRPr lang="fr-FR"/>
        </a:p>
      </dgm:t>
    </dgm:pt>
    <dgm:pt modelId="{9A00F299-9E5A-504A-99F4-1DC0DD298437}">
      <dgm:prSet/>
      <dgm:spPr>
        <a:solidFill>
          <a:srgbClr val="0032CE"/>
        </a:solidFill>
      </dgm:spPr>
      <dgm:t>
        <a:bodyPr/>
        <a:lstStyle/>
        <a:p>
          <a:r>
            <a:rPr lang="fr-FR" dirty="0" smtClean="0"/>
            <a:t>Amine</a:t>
          </a:r>
          <a:endParaRPr lang="fr-FR" dirty="0"/>
        </a:p>
      </dgm:t>
    </dgm:pt>
    <dgm:pt modelId="{D6A8E9EC-4D77-C64E-AED6-F2EF0B2787E1}" type="parTrans" cxnId="{E2FBDE52-E603-4C4E-8EDB-40FCD7591112}">
      <dgm:prSet/>
      <dgm:spPr/>
      <dgm:t>
        <a:bodyPr/>
        <a:lstStyle/>
        <a:p>
          <a:endParaRPr lang="fr-FR"/>
        </a:p>
      </dgm:t>
    </dgm:pt>
    <dgm:pt modelId="{E8DC3824-6E82-744B-AAC8-F169628AD39C}" type="sibTrans" cxnId="{E2FBDE52-E603-4C4E-8EDB-40FCD7591112}">
      <dgm:prSet/>
      <dgm:spPr/>
      <dgm:t>
        <a:bodyPr/>
        <a:lstStyle/>
        <a:p>
          <a:endParaRPr lang="fr-FR"/>
        </a:p>
      </dgm:t>
    </dgm:pt>
    <dgm:pt modelId="{D0BEEE10-1F5E-8B45-8115-EB327F6927BD}">
      <dgm:prSet/>
      <dgm:spPr/>
      <dgm:t>
        <a:bodyPr/>
        <a:lstStyle/>
        <a:p>
          <a:r>
            <a:rPr lang="fr-FR" dirty="0" smtClean="0"/>
            <a:t>Perspectives</a:t>
          </a:r>
          <a:endParaRPr lang="fr-FR" dirty="0"/>
        </a:p>
      </dgm:t>
    </dgm:pt>
    <dgm:pt modelId="{CFD6B695-12E7-9745-AAF4-D9C9B8E10A44}" type="parTrans" cxnId="{B04CA79C-8C5B-264F-8BA5-073D808EE6B0}">
      <dgm:prSet/>
      <dgm:spPr/>
      <dgm:t>
        <a:bodyPr/>
        <a:lstStyle/>
        <a:p>
          <a:endParaRPr lang="fr-FR"/>
        </a:p>
      </dgm:t>
    </dgm:pt>
    <dgm:pt modelId="{B459B70C-5308-6842-8A6D-713AA80842A2}" type="sibTrans" cxnId="{B04CA79C-8C5B-264F-8BA5-073D808EE6B0}">
      <dgm:prSet/>
      <dgm:spPr/>
      <dgm:t>
        <a:bodyPr/>
        <a:lstStyle/>
        <a:p>
          <a:endParaRPr lang="fr-FR"/>
        </a:p>
      </dgm:t>
    </dgm:pt>
    <dgm:pt modelId="{ACB072B4-3414-DA4E-9B5C-19EE46033139}" type="pres">
      <dgm:prSet presAssocID="{AABF21F9-B8C7-3F42-B4A7-C5A0523B57C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CFEAE8-3B1F-134C-A6E2-5C30442314FD}" type="pres">
      <dgm:prSet presAssocID="{E344FB9B-D226-F440-A587-6B3AC3DAE8B4}" presName="composite" presStyleCnt="0"/>
      <dgm:spPr/>
      <dgm:t>
        <a:bodyPr/>
        <a:lstStyle/>
        <a:p>
          <a:endParaRPr lang="fr-FR"/>
        </a:p>
      </dgm:t>
    </dgm:pt>
    <dgm:pt modelId="{589D831A-D532-6E4B-8363-56C8D3E6D1C9}" type="pres">
      <dgm:prSet presAssocID="{E344FB9B-D226-F440-A587-6B3AC3DAE8B4}" presName="parentText" presStyleLbl="alignNode1" presStyleIdx="0" presStyleCnt="6" custLinFactNeighborX="0" custLinFactNeighborY="-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310AA-EF66-1540-BB74-730CAFB2406E}" type="pres">
      <dgm:prSet presAssocID="{E344FB9B-D226-F440-A587-6B3AC3DAE8B4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600A4-C243-7446-8140-83A146CE4F48}" type="pres">
      <dgm:prSet presAssocID="{0A60F23E-38D9-9146-882C-D191A05222B4}" presName="sp" presStyleCnt="0"/>
      <dgm:spPr/>
      <dgm:t>
        <a:bodyPr/>
        <a:lstStyle/>
        <a:p>
          <a:endParaRPr lang="fr-FR"/>
        </a:p>
      </dgm:t>
    </dgm:pt>
    <dgm:pt modelId="{40144FDB-A7F6-0440-AE79-2A4EB41D6F26}" type="pres">
      <dgm:prSet presAssocID="{D942D9A6-B172-C44B-9BDC-CD193AB480D0}" presName="composite" presStyleCnt="0"/>
      <dgm:spPr/>
      <dgm:t>
        <a:bodyPr/>
        <a:lstStyle/>
        <a:p>
          <a:endParaRPr lang="fr-FR"/>
        </a:p>
      </dgm:t>
    </dgm:pt>
    <dgm:pt modelId="{DA220E4B-E128-634C-B654-98DAA01A3352}" type="pres">
      <dgm:prSet presAssocID="{D942D9A6-B172-C44B-9BDC-CD193AB480D0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FA2D5-7679-F547-92A4-87D31A7FCF7E}" type="pres">
      <dgm:prSet presAssocID="{D942D9A6-B172-C44B-9BDC-CD193AB480D0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445C8-9962-C840-8D84-B3EAE251CD35}" type="pres">
      <dgm:prSet presAssocID="{EA475D30-DC50-4845-91B7-7CAC7EF254E3}" presName="sp" presStyleCnt="0"/>
      <dgm:spPr/>
      <dgm:t>
        <a:bodyPr/>
        <a:lstStyle/>
        <a:p>
          <a:endParaRPr lang="fr-FR"/>
        </a:p>
      </dgm:t>
    </dgm:pt>
    <dgm:pt modelId="{FD71BA78-7512-A442-8BC9-3E4AEB4B49BA}" type="pres">
      <dgm:prSet presAssocID="{8C9E5393-C462-3746-BA1E-889CCAC4B7EF}" presName="composite" presStyleCnt="0"/>
      <dgm:spPr/>
      <dgm:t>
        <a:bodyPr/>
        <a:lstStyle/>
        <a:p>
          <a:endParaRPr lang="fr-FR"/>
        </a:p>
      </dgm:t>
    </dgm:pt>
    <dgm:pt modelId="{E3FD41F8-BED6-1F42-95AE-13746D5FDDF4}" type="pres">
      <dgm:prSet presAssocID="{8C9E5393-C462-3746-BA1E-889CCAC4B7E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8E1D-EA25-F449-906B-69A71844CF05}" type="pres">
      <dgm:prSet presAssocID="{8C9E5393-C462-3746-BA1E-889CCAC4B7E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58924-5819-C54F-9BC1-5840B865ABE1}" type="pres">
      <dgm:prSet presAssocID="{2FDDBEB5-05B1-A842-BE8E-280A48BBC9DF}" presName="sp" presStyleCnt="0"/>
      <dgm:spPr/>
      <dgm:t>
        <a:bodyPr/>
        <a:lstStyle/>
        <a:p>
          <a:endParaRPr lang="fr-FR"/>
        </a:p>
      </dgm:t>
    </dgm:pt>
    <dgm:pt modelId="{77B39975-C778-BB4F-ACDB-29A257009533}" type="pres">
      <dgm:prSet presAssocID="{DC1F1045-1AF9-D941-AAF7-B91F8061F0A7}" presName="composite" presStyleCnt="0"/>
      <dgm:spPr/>
      <dgm:t>
        <a:bodyPr/>
        <a:lstStyle/>
        <a:p>
          <a:endParaRPr lang="fr-FR"/>
        </a:p>
      </dgm:t>
    </dgm:pt>
    <dgm:pt modelId="{FA7D82E9-D5FB-3D48-B095-6A70072D1B2B}" type="pres">
      <dgm:prSet presAssocID="{DC1F1045-1AF9-D941-AAF7-B91F8061F0A7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0E1ED0-A14F-7F4E-8261-5D29988E621F}" type="pres">
      <dgm:prSet presAssocID="{DC1F1045-1AF9-D941-AAF7-B91F8061F0A7}" presName="descendantText" presStyleLbl="alignAcc1" presStyleIdx="3" presStyleCnt="6" custLinFactNeighborX="1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7F53CE-D172-E34D-85D1-BAAC4A7B086B}" type="pres">
      <dgm:prSet presAssocID="{CD046CE5-A65F-794B-8032-F59097E4710C}" presName="sp" presStyleCnt="0"/>
      <dgm:spPr/>
    </dgm:pt>
    <dgm:pt modelId="{81182910-A983-664B-8AD9-E6FDD790604C}" type="pres">
      <dgm:prSet presAssocID="{7FB81E83-030C-1542-A16D-3586CBA5A7B3}" presName="composite" presStyleCnt="0"/>
      <dgm:spPr/>
    </dgm:pt>
    <dgm:pt modelId="{64BE86FE-551D-1348-BBCD-B020A5D0A888}" type="pres">
      <dgm:prSet presAssocID="{7FB81E83-030C-1542-A16D-3586CBA5A7B3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6D7756-CD39-CB4C-8F2C-1D765CA9100B}" type="pres">
      <dgm:prSet presAssocID="{7FB81E83-030C-1542-A16D-3586CBA5A7B3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03402C-9374-AE48-A9CA-C727B7B0CD87}" type="pres">
      <dgm:prSet presAssocID="{B91B9B73-63B8-F841-B258-505B6FE33B2E}" presName="sp" presStyleCnt="0"/>
      <dgm:spPr/>
    </dgm:pt>
    <dgm:pt modelId="{C94152F2-6406-6C4D-835A-84860AA5F535}" type="pres">
      <dgm:prSet presAssocID="{9A00F299-9E5A-504A-99F4-1DC0DD298437}" presName="composite" presStyleCnt="0"/>
      <dgm:spPr/>
    </dgm:pt>
    <dgm:pt modelId="{B2C914B6-EE0E-2C47-9762-63EF8329D1C1}" type="pres">
      <dgm:prSet presAssocID="{9A00F299-9E5A-504A-99F4-1DC0DD298437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889284-D457-8C49-A106-31D046B270BA}" type="pres">
      <dgm:prSet presAssocID="{9A00F299-9E5A-504A-99F4-1DC0DD298437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4119E8-EE64-364C-97FE-1CC99BEF4EC5}" type="presOf" srcId="{DC1F1045-1AF9-D941-AAF7-B91F8061F0A7}" destId="{FA7D82E9-D5FB-3D48-B095-6A70072D1B2B}" srcOrd="0" destOrd="0" presId="urn:microsoft.com/office/officeart/2005/8/layout/chevron2"/>
    <dgm:cxn modelId="{DAE60C4A-E21F-AF4E-B10E-E4BE169737D1}" type="presOf" srcId="{7FB81E83-030C-1542-A16D-3586CBA5A7B3}" destId="{64BE86FE-551D-1348-BBCD-B020A5D0A888}" srcOrd="0" destOrd="0" presId="urn:microsoft.com/office/officeart/2005/8/layout/chevron2"/>
    <dgm:cxn modelId="{F250C842-D75F-1540-BCBC-0EF076CDE034}" type="presOf" srcId="{D942D9A6-B172-C44B-9BDC-CD193AB480D0}" destId="{DA220E4B-E128-634C-B654-98DAA01A3352}" srcOrd="0" destOrd="0" presId="urn:microsoft.com/office/officeart/2005/8/layout/chevron2"/>
    <dgm:cxn modelId="{016A9195-B1A0-9647-9992-FB5D29287DB9}" type="presOf" srcId="{E344FB9B-D226-F440-A587-6B3AC3DAE8B4}" destId="{589D831A-D532-6E4B-8363-56C8D3E6D1C9}" srcOrd="0" destOrd="0" presId="urn:microsoft.com/office/officeart/2005/8/layout/chevron2"/>
    <dgm:cxn modelId="{96F1A37E-1C30-D54D-B3D3-FED5553EE668}" srcId="{8C9E5393-C462-3746-BA1E-889CCAC4B7EF}" destId="{6EB47A6B-8E53-6645-889A-DC8E14D5D5F9}" srcOrd="0" destOrd="0" parTransId="{07B92B68-8897-2C41-8CC5-9995C12D89FC}" sibTransId="{95706577-A378-6940-A3F3-9EA6E6665A20}"/>
    <dgm:cxn modelId="{28B833CE-3DC1-D74E-81D1-C2F8E405AA0E}" srcId="{DC1F1045-1AF9-D941-AAF7-B91F8061F0A7}" destId="{817E63E9-E0A1-394D-A2F8-C154F1CD6AE6}" srcOrd="0" destOrd="0" parTransId="{A1DE8D15-FE8E-0D4D-B1BD-12D4F9ADACDE}" sibTransId="{10B3FECD-F3D7-D546-8AF4-ACF8B0D28F4A}"/>
    <dgm:cxn modelId="{4A544683-9007-B644-9486-1774BFE544D9}" type="presOf" srcId="{6440DFB3-BBE8-0F41-8F2B-8B5785C11A6E}" destId="{956D7756-CD39-CB4C-8F2C-1D765CA9100B}" srcOrd="0" destOrd="0" presId="urn:microsoft.com/office/officeart/2005/8/layout/chevron2"/>
    <dgm:cxn modelId="{BA0E2017-9D96-884C-86C0-FC976D458ADD}" type="presOf" srcId="{AABF21F9-B8C7-3F42-B4A7-C5A0523B57C4}" destId="{ACB072B4-3414-DA4E-9B5C-19EE46033139}" srcOrd="0" destOrd="0" presId="urn:microsoft.com/office/officeart/2005/8/layout/chevron2"/>
    <dgm:cxn modelId="{72DCC5B2-8AA5-574A-8B47-E79A9390ED3D}" srcId="{AABF21F9-B8C7-3F42-B4A7-C5A0523B57C4}" destId="{D942D9A6-B172-C44B-9BDC-CD193AB480D0}" srcOrd="1" destOrd="0" parTransId="{EF126ADE-C09E-5B45-8995-69D92BE46B09}" sibTransId="{EA475D30-DC50-4845-91B7-7CAC7EF254E3}"/>
    <dgm:cxn modelId="{A349B255-B329-8344-9155-9C739516FE4B}" type="presOf" srcId="{817E63E9-E0A1-394D-A2F8-C154F1CD6AE6}" destId="{BD0E1ED0-A14F-7F4E-8261-5D29988E621F}" srcOrd="0" destOrd="0" presId="urn:microsoft.com/office/officeart/2005/8/layout/chevron2"/>
    <dgm:cxn modelId="{4D1A5773-1638-FA41-A5FA-4A10A026DF21}" type="presOf" srcId="{8C9E5393-C462-3746-BA1E-889CCAC4B7EF}" destId="{E3FD41F8-BED6-1F42-95AE-13746D5FDDF4}" srcOrd="0" destOrd="0" presId="urn:microsoft.com/office/officeart/2005/8/layout/chevron2"/>
    <dgm:cxn modelId="{B04CA79C-8C5B-264F-8BA5-073D808EE6B0}" srcId="{9A00F299-9E5A-504A-99F4-1DC0DD298437}" destId="{D0BEEE10-1F5E-8B45-8115-EB327F6927BD}" srcOrd="0" destOrd="0" parTransId="{CFD6B695-12E7-9745-AAF4-D9C9B8E10A44}" sibTransId="{B459B70C-5308-6842-8A6D-713AA80842A2}"/>
    <dgm:cxn modelId="{85B4F2FA-DEEA-394A-8EC6-146F64726BAB}" type="presOf" srcId="{D0BEEE10-1F5E-8B45-8115-EB327F6927BD}" destId="{34889284-D457-8C49-A106-31D046B270BA}" srcOrd="0" destOrd="0" presId="urn:microsoft.com/office/officeart/2005/8/layout/chevron2"/>
    <dgm:cxn modelId="{0B1E1ED7-8FDD-304F-BE98-BF8BC0D565C3}" srcId="{7FB81E83-030C-1542-A16D-3586CBA5A7B3}" destId="{6440DFB3-BBE8-0F41-8F2B-8B5785C11A6E}" srcOrd="0" destOrd="0" parTransId="{380A7955-BA14-DB4E-8E45-D4635B9F32FE}" sibTransId="{2F4739C5-05B5-A04F-A6E7-BAF7D5FF77F1}"/>
    <dgm:cxn modelId="{517E5A24-0BDB-A54F-B9EB-9954CFA9A090}" type="presOf" srcId="{6EB47A6B-8E53-6645-889A-DC8E14D5D5F9}" destId="{730D8E1D-EA25-F449-906B-69A71844CF05}" srcOrd="0" destOrd="0" presId="urn:microsoft.com/office/officeart/2005/8/layout/chevron2"/>
    <dgm:cxn modelId="{6B02DC37-968E-F24C-A823-41AF39F1DC75}" srcId="{AABF21F9-B8C7-3F42-B4A7-C5A0523B57C4}" destId="{7FB81E83-030C-1542-A16D-3586CBA5A7B3}" srcOrd="4" destOrd="0" parTransId="{D2E345A1-2423-6944-9D9D-885E57CD0EE2}" sibTransId="{B91B9B73-63B8-F841-B258-505B6FE33B2E}"/>
    <dgm:cxn modelId="{FDB422BC-B389-A344-A084-505837FB56D2}" srcId="{AABF21F9-B8C7-3F42-B4A7-C5A0523B57C4}" destId="{E344FB9B-D226-F440-A587-6B3AC3DAE8B4}" srcOrd="0" destOrd="0" parTransId="{DFCE87DB-2668-9E4A-8374-7747D46B0945}" sibTransId="{0A60F23E-38D9-9146-882C-D191A05222B4}"/>
    <dgm:cxn modelId="{B37D1BC4-BD30-6049-BDC0-F695F44F92B2}" type="presOf" srcId="{F7A3C2A6-26B5-3C40-B70F-3D974706B56D}" destId="{4CCFA2D5-7679-F547-92A4-87D31A7FCF7E}" srcOrd="0" destOrd="0" presId="urn:microsoft.com/office/officeart/2005/8/layout/chevron2"/>
    <dgm:cxn modelId="{0D9F05A0-6D40-794C-A6F0-FECA76F8B85C}" srcId="{AABF21F9-B8C7-3F42-B4A7-C5A0523B57C4}" destId="{DC1F1045-1AF9-D941-AAF7-B91F8061F0A7}" srcOrd="3" destOrd="0" parTransId="{3611378C-B28E-5047-8A7A-E055CD69B641}" sibTransId="{CD046CE5-A65F-794B-8032-F59097E4710C}"/>
    <dgm:cxn modelId="{99590EF2-D82F-8F47-891B-150A1F4A75A4}" srcId="{AABF21F9-B8C7-3F42-B4A7-C5A0523B57C4}" destId="{8C9E5393-C462-3746-BA1E-889CCAC4B7EF}" srcOrd="2" destOrd="0" parTransId="{62DAF76D-185E-2940-B5D8-073D0063F192}" sibTransId="{2FDDBEB5-05B1-A842-BE8E-280A48BBC9DF}"/>
    <dgm:cxn modelId="{D3D072B5-C1F7-CD43-901F-C24581059706}" srcId="{E344FB9B-D226-F440-A587-6B3AC3DAE8B4}" destId="{EB49ECA1-F1D4-4546-B609-304DE6B9E6B7}" srcOrd="0" destOrd="0" parTransId="{8A8A9654-7ADD-CE42-9EDE-3198704FDAF7}" sibTransId="{CADC737C-28D5-8D48-8764-CD0DD65EC8FA}"/>
    <dgm:cxn modelId="{774502AB-E267-5340-9B5D-E9EBBBE52A4A}" type="presOf" srcId="{9A00F299-9E5A-504A-99F4-1DC0DD298437}" destId="{B2C914B6-EE0E-2C47-9762-63EF8329D1C1}" srcOrd="0" destOrd="0" presId="urn:microsoft.com/office/officeart/2005/8/layout/chevron2"/>
    <dgm:cxn modelId="{E2FBDE52-E603-4C4E-8EDB-40FCD7591112}" srcId="{AABF21F9-B8C7-3F42-B4A7-C5A0523B57C4}" destId="{9A00F299-9E5A-504A-99F4-1DC0DD298437}" srcOrd="5" destOrd="0" parTransId="{D6A8E9EC-4D77-C64E-AED6-F2EF0B2787E1}" sibTransId="{E8DC3824-6E82-744B-AAC8-F169628AD39C}"/>
    <dgm:cxn modelId="{3C59F2F9-F6C3-1A4A-B2F3-8135CA2CD67E}" type="presOf" srcId="{EB49ECA1-F1D4-4546-B609-304DE6B9E6B7}" destId="{45B310AA-EF66-1540-BB74-730CAFB2406E}" srcOrd="0" destOrd="0" presId="urn:microsoft.com/office/officeart/2005/8/layout/chevron2"/>
    <dgm:cxn modelId="{0C157180-BABC-4D49-B4CA-A5E0A94736EE}" srcId="{D942D9A6-B172-C44B-9BDC-CD193AB480D0}" destId="{F7A3C2A6-26B5-3C40-B70F-3D974706B56D}" srcOrd="0" destOrd="0" parTransId="{9ADE92BC-C63E-FD4B-8D38-B587A93C77A3}" sibTransId="{C00DE334-34F3-404B-8486-08B727D3036C}"/>
    <dgm:cxn modelId="{39B36DCE-5641-904A-A956-79B63AD59410}" type="presParOf" srcId="{ACB072B4-3414-DA4E-9B5C-19EE46033139}" destId="{01CFEAE8-3B1F-134C-A6E2-5C30442314FD}" srcOrd="0" destOrd="0" presId="urn:microsoft.com/office/officeart/2005/8/layout/chevron2"/>
    <dgm:cxn modelId="{D3B013F7-D8E0-4D43-A3B3-FE24C6B5259D}" type="presParOf" srcId="{01CFEAE8-3B1F-134C-A6E2-5C30442314FD}" destId="{589D831A-D532-6E4B-8363-56C8D3E6D1C9}" srcOrd="0" destOrd="0" presId="urn:microsoft.com/office/officeart/2005/8/layout/chevron2"/>
    <dgm:cxn modelId="{2CCEE2C1-ED81-F743-8E6B-A0160BADEAF0}" type="presParOf" srcId="{01CFEAE8-3B1F-134C-A6E2-5C30442314FD}" destId="{45B310AA-EF66-1540-BB74-730CAFB2406E}" srcOrd="1" destOrd="0" presId="urn:microsoft.com/office/officeart/2005/8/layout/chevron2"/>
    <dgm:cxn modelId="{57793A93-B687-3844-A539-41EC1239367B}" type="presParOf" srcId="{ACB072B4-3414-DA4E-9B5C-19EE46033139}" destId="{941600A4-C243-7446-8140-83A146CE4F48}" srcOrd="1" destOrd="0" presId="urn:microsoft.com/office/officeart/2005/8/layout/chevron2"/>
    <dgm:cxn modelId="{E50BF5B6-8CE6-8E4B-B90F-3CE7206671DC}" type="presParOf" srcId="{ACB072B4-3414-DA4E-9B5C-19EE46033139}" destId="{40144FDB-A7F6-0440-AE79-2A4EB41D6F26}" srcOrd="2" destOrd="0" presId="urn:microsoft.com/office/officeart/2005/8/layout/chevron2"/>
    <dgm:cxn modelId="{C23A9EBB-996F-7645-BDF1-B5CA06524E4F}" type="presParOf" srcId="{40144FDB-A7F6-0440-AE79-2A4EB41D6F26}" destId="{DA220E4B-E128-634C-B654-98DAA01A3352}" srcOrd="0" destOrd="0" presId="urn:microsoft.com/office/officeart/2005/8/layout/chevron2"/>
    <dgm:cxn modelId="{5B908E36-0895-7A4E-B205-681E649B3806}" type="presParOf" srcId="{40144FDB-A7F6-0440-AE79-2A4EB41D6F26}" destId="{4CCFA2D5-7679-F547-92A4-87D31A7FCF7E}" srcOrd="1" destOrd="0" presId="urn:microsoft.com/office/officeart/2005/8/layout/chevron2"/>
    <dgm:cxn modelId="{BAD594B4-81A7-DA4F-A243-E9CBD86817FE}" type="presParOf" srcId="{ACB072B4-3414-DA4E-9B5C-19EE46033139}" destId="{779445C8-9962-C840-8D84-B3EAE251CD35}" srcOrd="3" destOrd="0" presId="urn:microsoft.com/office/officeart/2005/8/layout/chevron2"/>
    <dgm:cxn modelId="{AB8BB2A1-85D3-8E4F-9A3E-68FB52762942}" type="presParOf" srcId="{ACB072B4-3414-DA4E-9B5C-19EE46033139}" destId="{FD71BA78-7512-A442-8BC9-3E4AEB4B49BA}" srcOrd="4" destOrd="0" presId="urn:microsoft.com/office/officeart/2005/8/layout/chevron2"/>
    <dgm:cxn modelId="{38671743-054A-FD4F-9B57-4C4DCA891877}" type="presParOf" srcId="{FD71BA78-7512-A442-8BC9-3E4AEB4B49BA}" destId="{E3FD41F8-BED6-1F42-95AE-13746D5FDDF4}" srcOrd="0" destOrd="0" presId="urn:microsoft.com/office/officeart/2005/8/layout/chevron2"/>
    <dgm:cxn modelId="{7D5176FC-536A-CE4D-AF2A-0022B356B5F9}" type="presParOf" srcId="{FD71BA78-7512-A442-8BC9-3E4AEB4B49BA}" destId="{730D8E1D-EA25-F449-906B-69A71844CF05}" srcOrd="1" destOrd="0" presId="urn:microsoft.com/office/officeart/2005/8/layout/chevron2"/>
    <dgm:cxn modelId="{7FE62216-7499-9942-A87F-DF9BF45E5AFD}" type="presParOf" srcId="{ACB072B4-3414-DA4E-9B5C-19EE46033139}" destId="{6C458924-5819-C54F-9BC1-5840B865ABE1}" srcOrd="5" destOrd="0" presId="urn:microsoft.com/office/officeart/2005/8/layout/chevron2"/>
    <dgm:cxn modelId="{6734F1EC-80A4-3046-8BBB-6CA81119E4E1}" type="presParOf" srcId="{ACB072B4-3414-DA4E-9B5C-19EE46033139}" destId="{77B39975-C778-BB4F-ACDB-29A257009533}" srcOrd="6" destOrd="0" presId="urn:microsoft.com/office/officeart/2005/8/layout/chevron2"/>
    <dgm:cxn modelId="{E7D5BA19-9857-0143-A000-B7C0253922B5}" type="presParOf" srcId="{77B39975-C778-BB4F-ACDB-29A257009533}" destId="{FA7D82E9-D5FB-3D48-B095-6A70072D1B2B}" srcOrd="0" destOrd="0" presId="urn:microsoft.com/office/officeart/2005/8/layout/chevron2"/>
    <dgm:cxn modelId="{667D8F2E-47AF-8B42-A49E-448AB2DB56D5}" type="presParOf" srcId="{77B39975-C778-BB4F-ACDB-29A257009533}" destId="{BD0E1ED0-A14F-7F4E-8261-5D29988E621F}" srcOrd="1" destOrd="0" presId="urn:microsoft.com/office/officeart/2005/8/layout/chevron2"/>
    <dgm:cxn modelId="{F32B6D87-7E20-E146-9BD9-8E1ECA22EA17}" type="presParOf" srcId="{ACB072B4-3414-DA4E-9B5C-19EE46033139}" destId="{CC7F53CE-D172-E34D-85D1-BAAC4A7B086B}" srcOrd="7" destOrd="0" presId="urn:microsoft.com/office/officeart/2005/8/layout/chevron2"/>
    <dgm:cxn modelId="{E8F78C5D-D1C1-484E-854D-2184BD2D2646}" type="presParOf" srcId="{ACB072B4-3414-DA4E-9B5C-19EE46033139}" destId="{81182910-A983-664B-8AD9-E6FDD790604C}" srcOrd="8" destOrd="0" presId="urn:microsoft.com/office/officeart/2005/8/layout/chevron2"/>
    <dgm:cxn modelId="{B596FC45-C2F6-C24A-B9D1-362AC2CAE4EC}" type="presParOf" srcId="{81182910-A983-664B-8AD9-E6FDD790604C}" destId="{64BE86FE-551D-1348-BBCD-B020A5D0A888}" srcOrd="0" destOrd="0" presId="urn:microsoft.com/office/officeart/2005/8/layout/chevron2"/>
    <dgm:cxn modelId="{34DB44BD-54BE-F94D-A456-2931D636379F}" type="presParOf" srcId="{81182910-A983-664B-8AD9-E6FDD790604C}" destId="{956D7756-CD39-CB4C-8F2C-1D765CA9100B}" srcOrd="1" destOrd="0" presId="urn:microsoft.com/office/officeart/2005/8/layout/chevron2"/>
    <dgm:cxn modelId="{E854BB66-FD70-CF4B-904F-2B9689A8BA07}" type="presParOf" srcId="{ACB072B4-3414-DA4E-9B5C-19EE46033139}" destId="{6E03402C-9374-AE48-A9CA-C727B7B0CD87}" srcOrd="9" destOrd="0" presId="urn:microsoft.com/office/officeart/2005/8/layout/chevron2"/>
    <dgm:cxn modelId="{08B6CA0E-88F4-DB4A-9CC2-6EDE867D985F}" type="presParOf" srcId="{ACB072B4-3414-DA4E-9B5C-19EE46033139}" destId="{C94152F2-6406-6C4D-835A-84860AA5F535}" srcOrd="10" destOrd="0" presId="urn:microsoft.com/office/officeart/2005/8/layout/chevron2"/>
    <dgm:cxn modelId="{0829847F-3B23-AE4D-91A6-71D42EA80E90}" type="presParOf" srcId="{C94152F2-6406-6C4D-835A-84860AA5F535}" destId="{B2C914B6-EE0E-2C47-9762-63EF8329D1C1}" srcOrd="0" destOrd="0" presId="urn:microsoft.com/office/officeart/2005/8/layout/chevron2"/>
    <dgm:cxn modelId="{A8CBEC25-B96E-6F42-9F7F-FCF166DFAF15}" type="presParOf" srcId="{C94152F2-6406-6C4D-835A-84860AA5F535}" destId="{34889284-D457-8C49-A106-31D046B270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66212-E0E1-4C4F-A1DB-36418617249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56FEF2-CEE3-EB45-B814-3EDED12DAF64}">
      <dgm:prSet phldrT="[Text]" custT="1"/>
      <dgm:spPr>
        <a:solidFill>
          <a:srgbClr val="0032CE"/>
        </a:solidFill>
      </dgm:spPr>
      <dgm:t>
        <a:bodyPr/>
        <a:lstStyle/>
        <a:p>
          <a:pPr algn="just"/>
          <a:r>
            <a:rPr lang="fr-FR" sz="2000" noProof="0" dirty="0" smtClean="0"/>
            <a:t>La fiche d’absence de la semaine est déposée puis transférée à la surveillance générale . Avant chaque cours, le professeur doit tout d’abord récupérer celle - ci, avant d’établir qui est présent et absent durant une séance durant un horaire donné et un jour précis. Cela se termine avec une saisie </a:t>
          </a:r>
          <a:r>
            <a:rPr lang="fr-FR" sz="2000" b="1" noProof="0" dirty="0" smtClean="0"/>
            <a:t>manuelle </a:t>
          </a:r>
          <a:r>
            <a:rPr lang="fr-FR" sz="2000" noProof="0" dirty="0" smtClean="0"/>
            <a:t>des absences qui se fait à un intervalle de temps irrégulier </a:t>
          </a:r>
          <a:endParaRPr lang="fr-FR" sz="2000" noProof="0" dirty="0"/>
        </a:p>
      </dgm:t>
    </dgm:pt>
    <dgm:pt modelId="{08AE0E2F-BA30-D146-A666-60DFDA2097B9}" type="parTrans" cxnId="{0A54D1F2-D6BA-5642-8CB3-8E006D3FC034}">
      <dgm:prSet/>
      <dgm:spPr/>
      <dgm:t>
        <a:bodyPr/>
        <a:lstStyle/>
        <a:p>
          <a:endParaRPr lang="en-US"/>
        </a:p>
      </dgm:t>
    </dgm:pt>
    <dgm:pt modelId="{A47E2D37-5B3D-964D-A49B-06B6D0261547}" type="sibTrans" cxnId="{0A54D1F2-D6BA-5642-8CB3-8E006D3FC034}">
      <dgm:prSet/>
      <dgm:spPr/>
      <dgm:t>
        <a:bodyPr/>
        <a:lstStyle/>
        <a:p>
          <a:endParaRPr lang="en-US"/>
        </a:p>
      </dgm:t>
    </dgm:pt>
    <dgm:pt modelId="{E54AE538-03A1-3742-9D4D-919F62D21909}" type="pres">
      <dgm:prSet presAssocID="{1D066212-E0E1-4C4F-A1DB-36418617249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F748A8F-555D-DD44-9295-AFF0993109EF}" type="pres">
      <dgm:prSet presAssocID="{AC56FEF2-CEE3-EB45-B814-3EDED12DAF64}" presName="composite" presStyleCnt="0"/>
      <dgm:spPr/>
    </dgm:pt>
    <dgm:pt modelId="{DE304D84-D24C-9440-B29B-32F263FC08DC}" type="pres">
      <dgm:prSet presAssocID="{AC56FEF2-CEE3-EB45-B814-3EDED12DAF64}" presName="imgShp" presStyleLbl="fgImgPlace1" presStyleIdx="0" presStyleCnt="1" custLinFactNeighborX="-22224" custLinFactNeighborY="49"/>
      <dgm:spPr>
        <a:solidFill>
          <a:schemeClr val="bg2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3AF4DBDA-29F9-1D46-9BB0-F28521B94FA4}" type="pres">
      <dgm:prSet presAssocID="{AC56FEF2-CEE3-EB45-B814-3EDED12DAF64}" presName="txShp" presStyleLbl="node1" presStyleIdx="0" presStyleCnt="1" custScaleX="1268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1AAAF1-C21F-334B-A1B8-7C0E1014C7F8}" type="presOf" srcId="{1D066212-E0E1-4C4F-A1DB-36418617249D}" destId="{E54AE538-03A1-3742-9D4D-919F62D21909}" srcOrd="0" destOrd="0" presId="urn:microsoft.com/office/officeart/2005/8/layout/vList3"/>
    <dgm:cxn modelId="{0A54D1F2-D6BA-5642-8CB3-8E006D3FC034}" srcId="{1D066212-E0E1-4C4F-A1DB-36418617249D}" destId="{AC56FEF2-CEE3-EB45-B814-3EDED12DAF64}" srcOrd="0" destOrd="0" parTransId="{08AE0E2F-BA30-D146-A666-60DFDA2097B9}" sibTransId="{A47E2D37-5B3D-964D-A49B-06B6D0261547}"/>
    <dgm:cxn modelId="{CA6BEFEC-86CF-6545-B806-BC4FED298097}" type="presOf" srcId="{AC56FEF2-CEE3-EB45-B814-3EDED12DAF64}" destId="{3AF4DBDA-29F9-1D46-9BB0-F28521B94FA4}" srcOrd="0" destOrd="0" presId="urn:microsoft.com/office/officeart/2005/8/layout/vList3"/>
    <dgm:cxn modelId="{641697E6-7FF6-804D-8149-6118F53AD561}" type="presParOf" srcId="{E54AE538-03A1-3742-9D4D-919F62D21909}" destId="{5F748A8F-555D-DD44-9295-AFF0993109EF}" srcOrd="0" destOrd="0" presId="urn:microsoft.com/office/officeart/2005/8/layout/vList3"/>
    <dgm:cxn modelId="{DFCBDCCA-815F-4D4D-BD03-5A4D15512649}" type="presParOf" srcId="{5F748A8F-555D-DD44-9295-AFF0993109EF}" destId="{DE304D84-D24C-9440-B29B-32F263FC08DC}" srcOrd="0" destOrd="0" presId="urn:microsoft.com/office/officeart/2005/8/layout/vList3"/>
    <dgm:cxn modelId="{EBFD91B8-75BD-2243-A140-D7BBFDF0F419}" type="presParOf" srcId="{5F748A8F-555D-DD44-9295-AFF0993109EF}" destId="{3AF4DBDA-29F9-1D46-9BB0-F28521B94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66212-E0E1-4C4F-A1DB-36418617249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CD1983-A4A8-E44B-8429-62E18F1F6DA5}">
      <dgm:prSet phldrT="[Text]" custT="1"/>
      <dgm:spPr>
        <a:solidFill>
          <a:srgbClr val="0032CE"/>
        </a:solidFill>
      </dgm:spPr>
      <dgm:t>
        <a:bodyPr/>
        <a:lstStyle/>
        <a:p>
          <a:pPr algn="just"/>
          <a:r>
            <a:rPr lang="fr-FR" sz="2000" noProof="0" dirty="0" smtClean="0"/>
            <a:t>L’autre cheminement possible étant la saisie directe des absences sur la plateforme </a:t>
          </a:r>
          <a:r>
            <a:rPr lang="fr-FR" sz="2000" noProof="0" dirty="0" err="1" smtClean="0"/>
            <a:t>MyUnivers</a:t>
          </a:r>
          <a:r>
            <a:rPr lang="fr-FR" sz="2000" noProof="0" dirty="0" smtClean="0"/>
            <a:t>. Or bien qu’elle soit pratique, celle - ci présente deux complications : </a:t>
          </a:r>
        </a:p>
        <a:p>
          <a:pPr algn="just"/>
          <a:r>
            <a:rPr lang="fr-FR" sz="2000" dirty="0" smtClean="0"/>
            <a:t>- Les listes ne sont pas actualisées, certains étudiants ne figurent pas sur les listes alors qu’ils devraient l’être ; </a:t>
          </a:r>
        </a:p>
        <a:p>
          <a:pPr algn="just"/>
          <a:r>
            <a:rPr lang="fr-FR" sz="2000" dirty="0" smtClean="0"/>
            <a:t>- Utilisation peu répandue parmi le corps enseignant ; </a:t>
          </a:r>
          <a:endParaRPr lang="fr-FR" sz="2000" noProof="0" dirty="0"/>
        </a:p>
      </dgm:t>
    </dgm:pt>
    <dgm:pt modelId="{FA2F1619-31A2-E543-8379-F002C4CE587C}" type="parTrans" cxnId="{80C5C0AF-2637-FD43-A27B-D09738D23D22}">
      <dgm:prSet/>
      <dgm:spPr/>
      <dgm:t>
        <a:bodyPr/>
        <a:lstStyle/>
        <a:p>
          <a:endParaRPr lang="en-US"/>
        </a:p>
      </dgm:t>
    </dgm:pt>
    <dgm:pt modelId="{4DC7A2E1-7F9B-DA46-BE0B-FB8374625CEF}" type="sibTrans" cxnId="{80C5C0AF-2637-FD43-A27B-D09738D23D22}">
      <dgm:prSet/>
      <dgm:spPr/>
      <dgm:t>
        <a:bodyPr/>
        <a:lstStyle/>
        <a:p>
          <a:endParaRPr lang="en-US"/>
        </a:p>
      </dgm:t>
    </dgm:pt>
    <dgm:pt modelId="{E54AE538-03A1-3742-9D4D-919F62D21909}" type="pres">
      <dgm:prSet presAssocID="{1D066212-E0E1-4C4F-A1DB-36418617249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C2EDE16-7F7F-3D49-B0E0-7FB47DC4545F}" type="pres">
      <dgm:prSet presAssocID="{66CD1983-A4A8-E44B-8429-62E18F1F6DA5}" presName="composite" presStyleCnt="0"/>
      <dgm:spPr/>
    </dgm:pt>
    <dgm:pt modelId="{FEF3588B-1890-4043-B8C1-22606615FF36}" type="pres">
      <dgm:prSet presAssocID="{66CD1983-A4A8-E44B-8429-62E18F1F6DA5}" presName="imgShp" presStyleLbl="fgImgPlace1" presStyleIdx="0" presStyleCnt="1" custLinFactNeighborX="-31239" custLinFactNeighborY="-556"/>
      <dgm:spPr>
        <a:solidFill>
          <a:schemeClr val="bg2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AF95FF5A-DD38-D74F-9F3B-8A12984CC498}" type="pres">
      <dgm:prSet presAssocID="{66CD1983-A4A8-E44B-8429-62E18F1F6DA5}" presName="txShp" presStyleLbl="node1" presStyleIdx="0" presStyleCnt="1" custScaleX="127727" custScaleY="963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834F86-A8EE-5B43-AC7C-14A8006EEC16}" type="presOf" srcId="{66CD1983-A4A8-E44B-8429-62E18F1F6DA5}" destId="{AF95FF5A-DD38-D74F-9F3B-8A12984CC498}" srcOrd="0" destOrd="0" presId="urn:microsoft.com/office/officeart/2005/8/layout/vList3"/>
    <dgm:cxn modelId="{80C5C0AF-2637-FD43-A27B-D09738D23D22}" srcId="{1D066212-E0E1-4C4F-A1DB-36418617249D}" destId="{66CD1983-A4A8-E44B-8429-62E18F1F6DA5}" srcOrd="0" destOrd="0" parTransId="{FA2F1619-31A2-E543-8379-F002C4CE587C}" sibTransId="{4DC7A2E1-7F9B-DA46-BE0B-FB8374625CEF}"/>
    <dgm:cxn modelId="{40FACD7E-CEFD-D245-97CD-417861F99CEC}" type="presOf" srcId="{1D066212-E0E1-4C4F-A1DB-36418617249D}" destId="{E54AE538-03A1-3742-9D4D-919F62D21909}" srcOrd="0" destOrd="0" presId="urn:microsoft.com/office/officeart/2005/8/layout/vList3"/>
    <dgm:cxn modelId="{286D6606-DCA5-874B-9237-6AC4E8785E20}" type="presParOf" srcId="{E54AE538-03A1-3742-9D4D-919F62D21909}" destId="{EC2EDE16-7F7F-3D49-B0E0-7FB47DC4545F}" srcOrd="0" destOrd="0" presId="urn:microsoft.com/office/officeart/2005/8/layout/vList3"/>
    <dgm:cxn modelId="{E9420853-2F9D-6F42-9B30-ABC67B4579EC}" type="presParOf" srcId="{EC2EDE16-7F7F-3D49-B0E0-7FB47DC4545F}" destId="{FEF3588B-1890-4043-B8C1-22606615FF36}" srcOrd="0" destOrd="0" presId="urn:microsoft.com/office/officeart/2005/8/layout/vList3"/>
    <dgm:cxn modelId="{3F473BEE-6415-574B-B3FB-31DA7A484520}" type="presParOf" srcId="{EC2EDE16-7F7F-3D49-B0E0-7FB47DC4545F}" destId="{AF95FF5A-DD38-D74F-9F3B-8A12984CC49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2EBA1F-B57D-E946-ADE7-65CE38C799D5}" type="doc">
      <dgm:prSet loTypeId="urn:microsoft.com/office/officeart/2009/3/layout/SnapshotPicture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DC51DF-80C1-EF41-B6D8-61E3261E5E51}">
      <dgm:prSet phldrT="[Text]"/>
      <dgm:spPr/>
      <dgm:t>
        <a:bodyPr/>
        <a:lstStyle/>
        <a:p>
          <a:pPr algn="ctr"/>
          <a:r>
            <a:rPr lang="en-US" dirty="0" smtClean="0"/>
            <a:t>“HERE”</a:t>
          </a:r>
          <a:endParaRPr lang="en-US" dirty="0"/>
        </a:p>
      </dgm:t>
    </dgm:pt>
    <dgm:pt modelId="{FCBEA0AF-43D1-3C49-BE2C-FF140B2E3570}" type="parTrans" cxnId="{9A7EF2C8-4592-1A4C-912A-F36993C029E6}">
      <dgm:prSet/>
      <dgm:spPr/>
      <dgm:t>
        <a:bodyPr/>
        <a:lstStyle/>
        <a:p>
          <a:endParaRPr lang="en-US"/>
        </a:p>
      </dgm:t>
    </dgm:pt>
    <dgm:pt modelId="{DC01108A-54CD-6B48-B2BD-A7BBFB75D32B}" type="sibTrans" cxnId="{9A7EF2C8-4592-1A4C-912A-F36993C029E6}">
      <dgm:prSet/>
      <dgm:spPr/>
      <dgm:t>
        <a:bodyPr/>
        <a:lstStyle/>
        <a:p>
          <a:endParaRPr lang="en-US"/>
        </a:p>
      </dgm:t>
    </dgm:pt>
    <dgm:pt modelId="{160A6E77-5393-484D-AD55-758A20103F99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fr-FR" sz="2200" b="1" noProof="0" dirty="0" smtClean="0"/>
            <a:t>HERE </a:t>
          </a:r>
          <a:r>
            <a:rPr lang="fr-FR" sz="2200" noProof="0" dirty="0" smtClean="0"/>
            <a:t>est une application mobile qui a pour objectif de confirmer la présence d’étudiants par le simple fait de scanner un QR code qui est affiché par le professeur durant la séance de cours. </a:t>
          </a:r>
          <a:endParaRPr lang="fr-FR" sz="2200" b="1" noProof="0" dirty="0"/>
        </a:p>
      </dgm:t>
    </dgm:pt>
    <dgm:pt modelId="{201447E3-7F7B-6E4D-AE27-A1ECFB5A6713}" type="parTrans" cxnId="{6865AC36-0C5E-7349-8E62-1DFFFF2DDF68}">
      <dgm:prSet/>
      <dgm:spPr/>
      <dgm:t>
        <a:bodyPr/>
        <a:lstStyle/>
        <a:p>
          <a:endParaRPr lang="en-US"/>
        </a:p>
      </dgm:t>
    </dgm:pt>
    <dgm:pt modelId="{690420C3-CE5B-D64D-A7D1-B36264778E0A}" type="sibTrans" cxnId="{6865AC36-0C5E-7349-8E62-1DFFFF2DDF68}">
      <dgm:prSet/>
      <dgm:spPr/>
      <dgm:t>
        <a:bodyPr/>
        <a:lstStyle/>
        <a:p>
          <a:endParaRPr lang="en-US"/>
        </a:p>
      </dgm:t>
    </dgm:pt>
    <dgm:pt modelId="{07B1CAC4-1FBC-FE46-A053-CEC8A89ADC76}" type="pres">
      <dgm:prSet presAssocID="{A62EBA1F-B57D-E946-ADE7-65CE38C799D5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A9A495C-1681-A34D-B1BA-F95A5F287A7D}" type="pres">
      <dgm:prSet presAssocID="{C6DC51DF-80C1-EF41-B6D8-61E3261E5E51}" presName="composite" presStyleCnt="0"/>
      <dgm:spPr/>
    </dgm:pt>
    <dgm:pt modelId="{5B8796B8-141C-7844-8F06-6D62EA658B16}" type="pres">
      <dgm:prSet presAssocID="{C6DC51DF-80C1-EF41-B6D8-61E3261E5E51}" presName="ParentAccentShape" presStyleLbl="trBgShp" presStyleIdx="0" presStyleCnt="2" custScaleX="94402" custScaleY="91783" custLinFactNeighborY="5077"/>
      <dgm:spPr/>
    </dgm:pt>
    <dgm:pt modelId="{89C59990-BBD9-C24B-A599-3B9F8019647D}" type="pres">
      <dgm:prSet presAssocID="{C6DC51DF-80C1-EF41-B6D8-61E3261E5E51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7D514-CB8B-C144-B861-C63DCD619743}" type="pres">
      <dgm:prSet presAssocID="{C6DC51DF-80C1-EF41-B6D8-61E3261E5E51}" presName="ChildText" presStyleLbl="revTx" presStyleIdx="1" presStyleCnt="2" custScaleX="116281" custScaleY="125009" custLinFactNeighborY="-444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EAC1D28-71AE-2F47-B747-486062453E98}" type="pres">
      <dgm:prSet presAssocID="{C6DC51DF-80C1-EF41-B6D8-61E3261E5E51}" presName="ChildAccentShape" presStyleLbl="trBgShp" presStyleIdx="1" presStyleCnt="2" custScaleX="22611"/>
      <dgm:spPr/>
    </dgm:pt>
    <dgm:pt modelId="{83781338-6AD9-274E-8B4E-BDF6A499FCC9}" type="pres">
      <dgm:prSet presAssocID="{C6DC51DF-80C1-EF41-B6D8-61E3261E5E51}" presName="Image" presStyleLbl="alignImgPlace1" presStyleIdx="0" presStyleCnt="1" custScaleX="105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fr-FR"/>
        </a:p>
      </dgm:t>
    </dgm:pt>
  </dgm:ptLst>
  <dgm:cxnLst>
    <dgm:cxn modelId="{6865AC36-0C5E-7349-8E62-1DFFFF2DDF68}" srcId="{C6DC51DF-80C1-EF41-B6D8-61E3261E5E51}" destId="{160A6E77-5393-484D-AD55-758A20103F99}" srcOrd="0" destOrd="0" parTransId="{201447E3-7F7B-6E4D-AE27-A1ECFB5A6713}" sibTransId="{690420C3-CE5B-D64D-A7D1-B36264778E0A}"/>
    <dgm:cxn modelId="{9A7EF2C8-4592-1A4C-912A-F36993C029E6}" srcId="{A62EBA1F-B57D-E946-ADE7-65CE38C799D5}" destId="{C6DC51DF-80C1-EF41-B6D8-61E3261E5E51}" srcOrd="0" destOrd="0" parTransId="{FCBEA0AF-43D1-3C49-BE2C-FF140B2E3570}" sibTransId="{DC01108A-54CD-6B48-B2BD-A7BBFB75D32B}"/>
    <dgm:cxn modelId="{B6F93F9A-6402-0447-97A5-4EF8B9BE9C6D}" type="presOf" srcId="{C6DC51DF-80C1-EF41-B6D8-61E3261E5E51}" destId="{89C59990-BBD9-C24B-A599-3B9F8019647D}" srcOrd="0" destOrd="0" presId="urn:microsoft.com/office/officeart/2009/3/layout/SnapshotPictureList"/>
    <dgm:cxn modelId="{4F153F73-DDA1-C048-A1A5-B8CC47ED8831}" type="presOf" srcId="{160A6E77-5393-484D-AD55-758A20103F99}" destId="{C987D514-CB8B-C144-B861-C63DCD619743}" srcOrd="0" destOrd="0" presId="urn:microsoft.com/office/officeart/2009/3/layout/SnapshotPictureList"/>
    <dgm:cxn modelId="{59451DAD-C819-3347-9964-C77A98A9C1B6}" type="presOf" srcId="{A62EBA1F-B57D-E946-ADE7-65CE38C799D5}" destId="{07B1CAC4-1FBC-FE46-A053-CEC8A89ADC76}" srcOrd="0" destOrd="0" presId="urn:microsoft.com/office/officeart/2009/3/layout/SnapshotPictureList"/>
    <dgm:cxn modelId="{1A698384-B007-784A-BA57-2610A1FEBBBA}" type="presParOf" srcId="{07B1CAC4-1FBC-FE46-A053-CEC8A89ADC76}" destId="{9A9A495C-1681-A34D-B1BA-F95A5F287A7D}" srcOrd="0" destOrd="0" presId="urn:microsoft.com/office/officeart/2009/3/layout/SnapshotPictureList"/>
    <dgm:cxn modelId="{BD30E9D9-8ED2-BC44-B0CB-0CBE5B4E0611}" type="presParOf" srcId="{9A9A495C-1681-A34D-B1BA-F95A5F287A7D}" destId="{5B8796B8-141C-7844-8F06-6D62EA658B16}" srcOrd="0" destOrd="0" presId="urn:microsoft.com/office/officeart/2009/3/layout/SnapshotPictureList"/>
    <dgm:cxn modelId="{6850FBD2-0839-E34B-A739-761A84AAD8DE}" type="presParOf" srcId="{9A9A495C-1681-A34D-B1BA-F95A5F287A7D}" destId="{89C59990-BBD9-C24B-A599-3B9F8019647D}" srcOrd="1" destOrd="0" presId="urn:microsoft.com/office/officeart/2009/3/layout/SnapshotPictureList"/>
    <dgm:cxn modelId="{6DC8B808-BBDF-DD40-A482-18971C903E1C}" type="presParOf" srcId="{9A9A495C-1681-A34D-B1BA-F95A5F287A7D}" destId="{C987D514-CB8B-C144-B861-C63DCD619743}" srcOrd="2" destOrd="0" presId="urn:microsoft.com/office/officeart/2009/3/layout/SnapshotPictureList"/>
    <dgm:cxn modelId="{472D6D97-6FDC-5D43-ABAE-53BD6C8EB132}" type="presParOf" srcId="{9A9A495C-1681-A34D-B1BA-F95A5F287A7D}" destId="{DEAC1D28-71AE-2F47-B747-486062453E98}" srcOrd="3" destOrd="0" presId="urn:microsoft.com/office/officeart/2009/3/layout/SnapshotPictureList"/>
    <dgm:cxn modelId="{C4FEE716-5580-7746-B5D5-2F63DA8F74E3}" type="presParOf" srcId="{9A9A495C-1681-A34D-B1BA-F95A5F287A7D}" destId="{83781338-6AD9-274E-8B4E-BDF6A499FCC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6FB9BE-17FD-3249-9C50-95CCAD5F9E64}" type="doc">
      <dgm:prSet loTypeId="urn:microsoft.com/office/officeart/2008/layout/BendingPictureCaptionList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8D0853-A46D-984F-A267-0587A1FE822B}">
      <dgm:prSet phldrT="[Text]" custT="1"/>
      <dgm:spPr/>
      <dgm:t>
        <a:bodyPr/>
        <a:lstStyle/>
        <a:p>
          <a:r>
            <a:rPr lang="en-US" sz="2200" dirty="0" smtClean="0"/>
            <a:t>React</a:t>
          </a:r>
          <a:endParaRPr lang="en-US" sz="2200" dirty="0"/>
        </a:p>
      </dgm:t>
    </dgm:pt>
    <dgm:pt modelId="{7F7AC215-792D-CA44-8BAF-E47508FEAF80}" type="parTrans" cxnId="{D429F169-1583-4543-9BF8-696085BD8F44}">
      <dgm:prSet/>
      <dgm:spPr/>
      <dgm:t>
        <a:bodyPr/>
        <a:lstStyle/>
        <a:p>
          <a:endParaRPr lang="en-US"/>
        </a:p>
      </dgm:t>
    </dgm:pt>
    <dgm:pt modelId="{8DF90202-A7AE-0147-AF5E-B7D1AF0C6F92}" type="sibTrans" cxnId="{D429F169-1583-4543-9BF8-696085BD8F44}">
      <dgm:prSet/>
      <dgm:spPr/>
      <dgm:t>
        <a:bodyPr/>
        <a:lstStyle/>
        <a:p>
          <a:endParaRPr lang="en-US"/>
        </a:p>
      </dgm:t>
    </dgm:pt>
    <dgm:pt modelId="{33402FB9-A51A-B544-8F9C-E475A27C5E87}">
      <dgm:prSet phldrT="[Text]" custT="1"/>
      <dgm:spPr/>
      <dgm:t>
        <a:bodyPr/>
        <a:lstStyle/>
        <a:p>
          <a:r>
            <a:rPr lang="fr-FR" sz="2200" noProof="0" dirty="0" err="1" smtClean="0"/>
            <a:t>React</a:t>
          </a:r>
          <a:r>
            <a:rPr lang="fr-FR" sz="2200" noProof="0" dirty="0" smtClean="0"/>
            <a:t> Native</a:t>
          </a:r>
          <a:endParaRPr lang="fr-FR" sz="2200" noProof="0" dirty="0"/>
        </a:p>
      </dgm:t>
    </dgm:pt>
    <dgm:pt modelId="{3366A178-6D00-364D-B85B-E305509597A9}" type="parTrans" cxnId="{2ECDD0C4-7847-6245-BBC8-D4A4EBF1E17A}">
      <dgm:prSet/>
      <dgm:spPr/>
      <dgm:t>
        <a:bodyPr/>
        <a:lstStyle/>
        <a:p>
          <a:endParaRPr lang="en-US"/>
        </a:p>
      </dgm:t>
    </dgm:pt>
    <dgm:pt modelId="{D6598AD1-E582-0448-B766-9D0273E260EE}" type="sibTrans" cxnId="{2ECDD0C4-7847-6245-BBC8-D4A4EBF1E17A}">
      <dgm:prSet/>
      <dgm:spPr/>
      <dgm:t>
        <a:bodyPr/>
        <a:lstStyle/>
        <a:p>
          <a:endParaRPr lang="en-US"/>
        </a:p>
      </dgm:t>
    </dgm:pt>
    <dgm:pt modelId="{F247F9A9-A3F6-7042-9CD2-518390FACF14}">
      <dgm:prSet phldrT="[Text]" custT="1"/>
      <dgm:spPr/>
      <dgm:t>
        <a:bodyPr/>
        <a:lstStyle/>
        <a:p>
          <a:r>
            <a:rPr lang="fr-FR" sz="2200" noProof="0" dirty="0" smtClean="0"/>
            <a:t>Expo XDE</a:t>
          </a:r>
          <a:endParaRPr lang="fr-FR" sz="2200" noProof="0" dirty="0"/>
        </a:p>
      </dgm:t>
    </dgm:pt>
    <dgm:pt modelId="{02F61D47-A570-464A-A54E-859E8DC72F60}" type="parTrans" cxnId="{DFD88678-C3F2-314F-8611-40FD935A878C}">
      <dgm:prSet/>
      <dgm:spPr/>
      <dgm:t>
        <a:bodyPr/>
        <a:lstStyle/>
        <a:p>
          <a:endParaRPr lang="en-US"/>
        </a:p>
      </dgm:t>
    </dgm:pt>
    <dgm:pt modelId="{D834AFFB-6E4D-9A49-896C-294439AE18AE}" type="sibTrans" cxnId="{DFD88678-C3F2-314F-8611-40FD935A878C}">
      <dgm:prSet/>
      <dgm:spPr/>
      <dgm:t>
        <a:bodyPr/>
        <a:lstStyle/>
        <a:p>
          <a:endParaRPr lang="en-US"/>
        </a:p>
      </dgm:t>
    </dgm:pt>
    <dgm:pt modelId="{D949D847-5A51-2547-84DA-601440C7ADFD}">
      <dgm:prSet phldrT="[Text]" custT="1"/>
      <dgm:spPr/>
      <dgm:t>
        <a:bodyPr/>
        <a:lstStyle/>
        <a:p>
          <a:r>
            <a:rPr lang="fr-FR" sz="2200" noProof="0" smtClean="0"/>
            <a:t>JavaScript</a:t>
          </a:r>
          <a:endParaRPr lang="fr-FR" sz="2200" noProof="0" dirty="0"/>
        </a:p>
      </dgm:t>
    </dgm:pt>
    <dgm:pt modelId="{1B87F2F2-AE72-9446-AE41-8D458D92475B}" type="parTrans" cxnId="{152C5DFF-D58D-3449-9509-F39EE61A4D9E}">
      <dgm:prSet/>
      <dgm:spPr/>
      <dgm:t>
        <a:bodyPr/>
        <a:lstStyle/>
        <a:p>
          <a:endParaRPr lang="fr-FR"/>
        </a:p>
      </dgm:t>
    </dgm:pt>
    <dgm:pt modelId="{28249FAB-CC7E-E54F-BD26-3D61BF7FD6E3}" type="sibTrans" cxnId="{152C5DFF-D58D-3449-9509-F39EE61A4D9E}">
      <dgm:prSet/>
      <dgm:spPr/>
      <dgm:t>
        <a:bodyPr/>
        <a:lstStyle/>
        <a:p>
          <a:endParaRPr lang="fr-FR"/>
        </a:p>
      </dgm:t>
    </dgm:pt>
    <dgm:pt modelId="{ED5653BC-2526-A149-9D56-0F7786B012DF}" type="pres">
      <dgm:prSet presAssocID="{C06FB9BE-17FD-3249-9C50-95CCAD5F9E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70497E1-7D0C-6945-A6F5-26FBF1FC03DA}" type="pres">
      <dgm:prSet presAssocID="{B88D0853-A46D-984F-A267-0587A1FE822B}" presName="composite" presStyleCnt="0"/>
      <dgm:spPr/>
      <dgm:t>
        <a:bodyPr/>
        <a:lstStyle/>
        <a:p>
          <a:endParaRPr lang="fr-FR"/>
        </a:p>
      </dgm:t>
    </dgm:pt>
    <dgm:pt modelId="{20CFAA2A-4CFD-6746-8086-030FD695D816}" type="pres">
      <dgm:prSet presAssocID="{B88D0853-A46D-984F-A267-0587A1FE822B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fr-FR"/>
        </a:p>
      </dgm:t>
    </dgm:pt>
    <dgm:pt modelId="{0A36A5C4-A185-3A48-BD24-28E8994E78CA}" type="pres">
      <dgm:prSet presAssocID="{B88D0853-A46D-984F-A267-0587A1FE822B}" presName="wedgeRectCallout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2CF8EB-EFB8-4E40-87BD-CBC8DE5A1AE0}" type="pres">
      <dgm:prSet presAssocID="{8DF90202-A7AE-0147-AF5E-B7D1AF0C6F92}" presName="sibTrans" presStyleCnt="0"/>
      <dgm:spPr/>
      <dgm:t>
        <a:bodyPr/>
        <a:lstStyle/>
        <a:p>
          <a:endParaRPr lang="fr-FR"/>
        </a:p>
      </dgm:t>
    </dgm:pt>
    <dgm:pt modelId="{142A5F8B-02BB-454B-87FA-8CB7DE3B9EA3}" type="pres">
      <dgm:prSet presAssocID="{33402FB9-A51A-B544-8F9C-E475A27C5E87}" presName="composite" presStyleCnt="0"/>
      <dgm:spPr/>
      <dgm:t>
        <a:bodyPr/>
        <a:lstStyle/>
        <a:p>
          <a:endParaRPr lang="fr-FR"/>
        </a:p>
      </dgm:t>
    </dgm:pt>
    <dgm:pt modelId="{EC7B25E7-3E67-3843-A5ED-74ED02BC1EA1}" type="pres">
      <dgm:prSet presAssocID="{33402FB9-A51A-B544-8F9C-E475A27C5E87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fr-FR"/>
        </a:p>
      </dgm:t>
    </dgm:pt>
    <dgm:pt modelId="{7BC3F641-054F-7648-A195-6CEA91D12FF5}" type="pres">
      <dgm:prSet presAssocID="{33402FB9-A51A-B544-8F9C-E475A27C5E87}" presName="wedgeRectCallout1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B79E8E-4AE1-194D-877D-1C78194CDBA4}" type="pres">
      <dgm:prSet presAssocID="{D6598AD1-E582-0448-B766-9D0273E260EE}" presName="sibTrans" presStyleCnt="0"/>
      <dgm:spPr/>
      <dgm:t>
        <a:bodyPr/>
        <a:lstStyle/>
        <a:p>
          <a:endParaRPr lang="fr-FR"/>
        </a:p>
      </dgm:t>
    </dgm:pt>
    <dgm:pt modelId="{4D09C002-485C-544A-8175-BBE83DC4053A}" type="pres">
      <dgm:prSet presAssocID="{F247F9A9-A3F6-7042-9CD2-518390FACF14}" presName="composite" presStyleCnt="0"/>
      <dgm:spPr/>
      <dgm:t>
        <a:bodyPr/>
        <a:lstStyle/>
        <a:p>
          <a:endParaRPr lang="fr-FR"/>
        </a:p>
      </dgm:t>
    </dgm:pt>
    <dgm:pt modelId="{F03AF0A7-32ED-2340-A252-C597816B5691}" type="pres">
      <dgm:prSet presAssocID="{F247F9A9-A3F6-7042-9CD2-518390FACF14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fr-FR"/>
        </a:p>
      </dgm:t>
    </dgm:pt>
    <dgm:pt modelId="{5937E6D8-93A4-6E47-B4A8-61D90659DF4D}" type="pres">
      <dgm:prSet presAssocID="{F247F9A9-A3F6-7042-9CD2-518390FACF14}" presName="wedgeRectCallout1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F6E361-6B15-5945-802F-6D603FE7AE8C}" type="pres">
      <dgm:prSet presAssocID="{D834AFFB-6E4D-9A49-896C-294439AE18AE}" presName="sibTrans" presStyleCnt="0"/>
      <dgm:spPr/>
    </dgm:pt>
    <dgm:pt modelId="{6539150A-6459-9647-A9A3-878F44E5FC56}" type="pres">
      <dgm:prSet presAssocID="{D949D847-5A51-2547-84DA-601440C7ADFD}" presName="composite" presStyleCnt="0"/>
      <dgm:spPr/>
    </dgm:pt>
    <dgm:pt modelId="{2E5C2F25-E4A6-264D-9FD6-FA6781D50709}" type="pres">
      <dgm:prSet presAssocID="{D949D847-5A51-2547-84DA-601440C7ADFD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fr-FR"/>
        </a:p>
      </dgm:t>
    </dgm:pt>
    <dgm:pt modelId="{9F5BC391-A4AD-0D4C-926A-F8A8DD56EC62}" type="pres">
      <dgm:prSet presAssocID="{D949D847-5A51-2547-84DA-601440C7ADFD}" presName="wedgeRectCallout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0F97607-AE9F-DA4D-BB42-19D7B3264B20}" type="presOf" srcId="{F247F9A9-A3F6-7042-9CD2-518390FACF14}" destId="{5937E6D8-93A4-6E47-B4A8-61D90659DF4D}" srcOrd="0" destOrd="0" presId="urn:microsoft.com/office/officeart/2008/layout/BendingPictureCaptionList"/>
    <dgm:cxn modelId="{DFD88678-C3F2-314F-8611-40FD935A878C}" srcId="{C06FB9BE-17FD-3249-9C50-95CCAD5F9E64}" destId="{F247F9A9-A3F6-7042-9CD2-518390FACF14}" srcOrd="2" destOrd="0" parTransId="{02F61D47-A570-464A-A54E-859E8DC72F60}" sibTransId="{D834AFFB-6E4D-9A49-896C-294439AE18AE}"/>
    <dgm:cxn modelId="{45EE1527-E217-0340-931A-7191A84E14E9}" type="presOf" srcId="{B88D0853-A46D-984F-A267-0587A1FE822B}" destId="{0A36A5C4-A185-3A48-BD24-28E8994E78CA}" srcOrd="0" destOrd="0" presId="urn:microsoft.com/office/officeart/2008/layout/BendingPictureCaptionList"/>
    <dgm:cxn modelId="{2ECDD0C4-7847-6245-BBC8-D4A4EBF1E17A}" srcId="{C06FB9BE-17FD-3249-9C50-95CCAD5F9E64}" destId="{33402FB9-A51A-B544-8F9C-E475A27C5E87}" srcOrd="1" destOrd="0" parTransId="{3366A178-6D00-364D-B85B-E305509597A9}" sibTransId="{D6598AD1-E582-0448-B766-9D0273E260EE}"/>
    <dgm:cxn modelId="{D429F169-1583-4543-9BF8-696085BD8F44}" srcId="{C06FB9BE-17FD-3249-9C50-95CCAD5F9E64}" destId="{B88D0853-A46D-984F-A267-0587A1FE822B}" srcOrd="0" destOrd="0" parTransId="{7F7AC215-792D-CA44-8BAF-E47508FEAF80}" sibTransId="{8DF90202-A7AE-0147-AF5E-B7D1AF0C6F92}"/>
    <dgm:cxn modelId="{A4919BA7-1B78-4040-A914-C100D748EE8B}" type="presOf" srcId="{33402FB9-A51A-B544-8F9C-E475A27C5E87}" destId="{7BC3F641-054F-7648-A195-6CEA91D12FF5}" srcOrd="0" destOrd="0" presId="urn:microsoft.com/office/officeart/2008/layout/BendingPictureCaptionList"/>
    <dgm:cxn modelId="{152C5DFF-D58D-3449-9509-F39EE61A4D9E}" srcId="{C06FB9BE-17FD-3249-9C50-95CCAD5F9E64}" destId="{D949D847-5A51-2547-84DA-601440C7ADFD}" srcOrd="3" destOrd="0" parTransId="{1B87F2F2-AE72-9446-AE41-8D458D92475B}" sibTransId="{28249FAB-CC7E-E54F-BD26-3D61BF7FD6E3}"/>
    <dgm:cxn modelId="{665FBD22-47EF-0745-A724-8CFB6CADCA69}" type="presOf" srcId="{C06FB9BE-17FD-3249-9C50-95CCAD5F9E64}" destId="{ED5653BC-2526-A149-9D56-0F7786B012DF}" srcOrd="0" destOrd="0" presId="urn:microsoft.com/office/officeart/2008/layout/BendingPictureCaptionList"/>
    <dgm:cxn modelId="{F5383D05-5C87-5F41-9840-573220920846}" type="presOf" srcId="{D949D847-5A51-2547-84DA-601440C7ADFD}" destId="{9F5BC391-A4AD-0D4C-926A-F8A8DD56EC62}" srcOrd="0" destOrd="0" presId="urn:microsoft.com/office/officeart/2008/layout/BendingPictureCaptionList"/>
    <dgm:cxn modelId="{6E03A6D0-FE22-C846-9B70-C48CFF5F322B}" type="presParOf" srcId="{ED5653BC-2526-A149-9D56-0F7786B012DF}" destId="{970497E1-7D0C-6945-A6F5-26FBF1FC03DA}" srcOrd="0" destOrd="0" presId="urn:microsoft.com/office/officeart/2008/layout/BendingPictureCaptionList"/>
    <dgm:cxn modelId="{CAC72AA1-F47C-0F48-97C4-FFB170825021}" type="presParOf" srcId="{970497E1-7D0C-6945-A6F5-26FBF1FC03DA}" destId="{20CFAA2A-4CFD-6746-8086-030FD695D816}" srcOrd="0" destOrd="0" presId="urn:microsoft.com/office/officeart/2008/layout/BendingPictureCaptionList"/>
    <dgm:cxn modelId="{2021E22F-C2E9-C54A-ABF6-68997C74E0B6}" type="presParOf" srcId="{970497E1-7D0C-6945-A6F5-26FBF1FC03DA}" destId="{0A36A5C4-A185-3A48-BD24-28E8994E78CA}" srcOrd="1" destOrd="0" presId="urn:microsoft.com/office/officeart/2008/layout/BendingPictureCaptionList"/>
    <dgm:cxn modelId="{EFDC52DE-D730-E24F-9993-451A62DB42D4}" type="presParOf" srcId="{ED5653BC-2526-A149-9D56-0F7786B012DF}" destId="{1A2CF8EB-EFB8-4E40-87BD-CBC8DE5A1AE0}" srcOrd="1" destOrd="0" presId="urn:microsoft.com/office/officeart/2008/layout/BendingPictureCaptionList"/>
    <dgm:cxn modelId="{F117011E-2A9C-DB4D-BFE0-439A541CEA12}" type="presParOf" srcId="{ED5653BC-2526-A149-9D56-0F7786B012DF}" destId="{142A5F8B-02BB-454B-87FA-8CB7DE3B9EA3}" srcOrd="2" destOrd="0" presId="urn:microsoft.com/office/officeart/2008/layout/BendingPictureCaptionList"/>
    <dgm:cxn modelId="{3EC77367-FDE2-9E4F-B776-DADF78695F0F}" type="presParOf" srcId="{142A5F8B-02BB-454B-87FA-8CB7DE3B9EA3}" destId="{EC7B25E7-3E67-3843-A5ED-74ED02BC1EA1}" srcOrd="0" destOrd="0" presId="urn:microsoft.com/office/officeart/2008/layout/BendingPictureCaptionList"/>
    <dgm:cxn modelId="{B0CDEEDA-3AA4-B34D-BF93-1BF449423C86}" type="presParOf" srcId="{142A5F8B-02BB-454B-87FA-8CB7DE3B9EA3}" destId="{7BC3F641-054F-7648-A195-6CEA91D12FF5}" srcOrd="1" destOrd="0" presId="urn:microsoft.com/office/officeart/2008/layout/BendingPictureCaptionList"/>
    <dgm:cxn modelId="{B2D09579-CB91-0145-9F6B-91C0CA3DF67C}" type="presParOf" srcId="{ED5653BC-2526-A149-9D56-0F7786B012DF}" destId="{C5B79E8E-4AE1-194D-877D-1C78194CDBA4}" srcOrd="3" destOrd="0" presId="urn:microsoft.com/office/officeart/2008/layout/BendingPictureCaptionList"/>
    <dgm:cxn modelId="{1BF92CBF-30DB-924B-91D0-A53526805BFA}" type="presParOf" srcId="{ED5653BC-2526-A149-9D56-0F7786B012DF}" destId="{4D09C002-485C-544A-8175-BBE83DC4053A}" srcOrd="4" destOrd="0" presId="urn:microsoft.com/office/officeart/2008/layout/BendingPictureCaptionList"/>
    <dgm:cxn modelId="{FDB4F903-DFD1-A84C-A46D-9002F4B82416}" type="presParOf" srcId="{4D09C002-485C-544A-8175-BBE83DC4053A}" destId="{F03AF0A7-32ED-2340-A252-C597816B5691}" srcOrd="0" destOrd="0" presId="urn:microsoft.com/office/officeart/2008/layout/BendingPictureCaptionList"/>
    <dgm:cxn modelId="{5951535B-F9D3-F042-8FD3-718FE6DB686E}" type="presParOf" srcId="{4D09C002-485C-544A-8175-BBE83DC4053A}" destId="{5937E6D8-93A4-6E47-B4A8-61D90659DF4D}" srcOrd="1" destOrd="0" presId="urn:microsoft.com/office/officeart/2008/layout/BendingPictureCaptionList"/>
    <dgm:cxn modelId="{46B4FD9E-436A-B242-A364-C201EA4D55B5}" type="presParOf" srcId="{ED5653BC-2526-A149-9D56-0F7786B012DF}" destId="{4FF6E361-6B15-5945-802F-6D603FE7AE8C}" srcOrd="5" destOrd="0" presId="urn:microsoft.com/office/officeart/2008/layout/BendingPictureCaptionList"/>
    <dgm:cxn modelId="{B8EA9200-489A-1B47-B83E-FCD52F349690}" type="presParOf" srcId="{ED5653BC-2526-A149-9D56-0F7786B012DF}" destId="{6539150A-6459-9647-A9A3-878F44E5FC56}" srcOrd="6" destOrd="0" presId="urn:microsoft.com/office/officeart/2008/layout/BendingPictureCaptionList"/>
    <dgm:cxn modelId="{B97A0D29-4284-FE4A-9628-D57E3B7AA329}" type="presParOf" srcId="{6539150A-6459-9647-A9A3-878F44E5FC56}" destId="{2E5C2F25-E4A6-264D-9FD6-FA6781D50709}" srcOrd="0" destOrd="0" presId="urn:microsoft.com/office/officeart/2008/layout/BendingPictureCaptionList"/>
    <dgm:cxn modelId="{2DCA1F8D-394F-BC4D-8D72-2B1DD0F3825B}" type="presParOf" srcId="{6539150A-6459-9647-A9A3-878F44E5FC56}" destId="{9F5BC391-A4AD-0D4C-926A-F8A8DD56EC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D831A-D532-6E4B-8363-56C8D3E6D1C9}">
      <dsp:nvSpPr>
        <dsp:cNvPr id="0" name=""/>
        <dsp:cNvSpPr/>
      </dsp:nvSpPr>
      <dsp:spPr>
        <a:xfrm rot="5400000">
          <a:off x="-151631" y="157288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Omar	</a:t>
          </a:r>
          <a:endParaRPr lang="fr-FR" sz="1800" b="1" kern="1200" noProof="0" dirty="0"/>
        </a:p>
      </dsp:txBody>
      <dsp:txXfrm rot="-5400000">
        <a:off x="1" y="359463"/>
        <a:ext cx="707611" cy="303263"/>
      </dsp:txXfrm>
    </dsp:sp>
    <dsp:sp modelId="{45B310AA-EF66-1540-BB74-730CAFB2406E}">
      <dsp:nvSpPr>
        <dsp:cNvPr id="0" name=""/>
        <dsp:cNvSpPr/>
      </dsp:nvSpPr>
      <dsp:spPr>
        <a:xfrm rot="5400000">
          <a:off x="4349811" y="-3636167"/>
          <a:ext cx="657413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noProof="0" dirty="0" smtClean="0"/>
            <a:t>La problématique</a:t>
          </a:r>
          <a:endParaRPr lang="fr-FR" sz="3800" kern="1200" noProof="0" dirty="0"/>
        </a:p>
      </dsp:txBody>
      <dsp:txXfrm rot="-5400000">
        <a:off x="707612" y="38124"/>
        <a:ext cx="7909720" cy="593229"/>
      </dsp:txXfrm>
    </dsp:sp>
    <dsp:sp modelId="{DA220E4B-E128-634C-B654-98DAA01A3352}">
      <dsp:nvSpPr>
        <dsp:cNvPr id="0" name=""/>
        <dsp:cNvSpPr/>
      </dsp:nvSpPr>
      <dsp:spPr>
        <a:xfrm rot="5400000">
          <a:off x="-151631" y="1071722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Amine</a:t>
          </a:r>
          <a:endParaRPr lang="fr-FR" sz="1800" b="1" kern="1200" noProof="0" dirty="0"/>
        </a:p>
      </dsp:txBody>
      <dsp:txXfrm rot="-5400000">
        <a:off x="1" y="1273897"/>
        <a:ext cx="707611" cy="303263"/>
      </dsp:txXfrm>
    </dsp:sp>
    <dsp:sp modelId="{4CCFA2D5-7679-F547-92A4-87D31A7FCF7E}">
      <dsp:nvSpPr>
        <dsp:cNvPr id="0" name=""/>
        <dsp:cNvSpPr/>
      </dsp:nvSpPr>
      <dsp:spPr>
        <a:xfrm rot="5400000">
          <a:off x="4349983" y="-2722280"/>
          <a:ext cx="657068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noProof="0" dirty="0" smtClean="0"/>
            <a:t>Notre proposition</a:t>
          </a:r>
          <a:endParaRPr lang="fr-FR" sz="3800" kern="1200" noProof="0" dirty="0"/>
        </a:p>
      </dsp:txBody>
      <dsp:txXfrm rot="-5400000">
        <a:off x="707612" y="952166"/>
        <a:ext cx="7909737" cy="592918"/>
      </dsp:txXfrm>
    </dsp:sp>
    <dsp:sp modelId="{E3FD41F8-BED6-1F42-95AE-13746D5FDDF4}">
      <dsp:nvSpPr>
        <dsp:cNvPr id="0" name=""/>
        <dsp:cNvSpPr/>
      </dsp:nvSpPr>
      <dsp:spPr>
        <a:xfrm rot="5400000">
          <a:off x="-151631" y="1985782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Omar</a:t>
          </a:r>
        </a:p>
      </dsp:txBody>
      <dsp:txXfrm rot="-5400000">
        <a:off x="1" y="2187957"/>
        <a:ext cx="707611" cy="303263"/>
      </dsp:txXfrm>
    </dsp:sp>
    <dsp:sp modelId="{730D8E1D-EA25-F449-906B-69A71844CF05}">
      <dsp:nvSpPr>
        <dsp:cNvPr id="0" name=""/>
        <dsp:cNvSpPr/>
      </dsp:nvSpPr>
      <dsp:spPr>
        <a:xfrm rot="5400000">
          <a:off x="4349983" y="-1808220"/>
          <a:ext cx="657068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b="0" kern="1200" noProof="0" dirty="0" smtClean="0"/>
            <a:t>Choix technologiques</a:t>
          </a:r>
        </a:p>
      </dsp:txBody>
      <dsp:txXfrm rot="-5400000">
        <a:off x="707612" y="1866226"/>
        <a:ext cx="7909737" cy="592918"/>
      </dsp:txXfrm>
    </dsp:sp>
    <dsp:sp modelId="{FA7D82E9-D5FB-3D48-B095-6A70072D1B2B}">
      <dsp:nvSpPr>
        <dsp:cNvPr id="0" name=""/>
        <dsp:cNvSpPr/>
      </dsp:nvSpPr>
      <dsp:spPr>
        <a:xfrm rot="5400000">
          <a:off x="-151631" y="2899841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noProof="0" dirty="0" smtClean="0"/>
            <a:t>Amine</a:t>
          </a:r>
          <a:endParaRPr lang="fr-FR" sz="1800" b="1" kern="1200" noProof="0" dirty="0"/>
        </a:p>
      </dsp:txBody>
      <dsp:txXfrm rot="-5400000">
        <a:off x="1" y="3102016"/>
        <a:ext cx="707611" cy="303263"/>
      </dsp:txXfrm>
    </dsp:sp>
    <dsp:sp modelId="{BD0E1ED0-A14F-7F4E-8261-5D29988E621F}">
      <dsp:nvSpPr>
        <dsp:cNvPr id="0" name=""/>
        <dsp:cNvSpPr/>
      </dsp:nvSpPr>
      <dsp:spPr>
        <a:xfrm rot="5400000">
          <a:off x="4349983" y="-894161"/>
          <a:ext cx="657068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noProof="0" dirty="0" smtClean="0"/>
            <a:t>Modèle conceptuel</a:t>
          </a:r>
          <a:endParaRPr lang="fr-FR" sz="3800" kern="1200" noProof="0" dirty="0"/>
        </a:p>
      </dsp:txBody>
      <dsp:txXfrm rot="-5400000">
        <a:off x="707612" y="2780285"/>
        <a:ext cx="7909737" cy="592918"/>
      </dsp:txXfrm>
    </dsp:sp>
    <dsp:sp modelId="{64BE86FE-551D-1348-BBCD-B020A5D0A888}">
      <dsp:nvSpPr>
        <dsp:cNvPr id="0" name=""/>
        <dsp:cNvSpPr/>
      </dsp:nvSpPr>
      <dsp:spPr>
        <a:xfrm rot="5400000">
          <a:off x="-151631" y="3813901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smtClean="0"/>
            <a:t>Omar</a:t>
          </a:r>
          <a:endParaRPr lang="fr-FR" sz="1900" b="1" kern="1200" dirty="0"/>
        </a:p>
      </dsp:txBody>
      <dsp:txXfrm rot="-5400000">
        <a:off x="1" y="4016076"/>
        <a:ext cx="707611" cy="303263"/>
      </dsp:txXfrm>
    </dsp:sp>
    <dsp:sp modelId="{956D7756-CD39-CB4C-8F2C-1D765CA9100B}">
      <dsp:nvSpPr>
        <dsp:cNvPr id="0" name=""/>
        <dsp:cNvSpPr/>
      </dsp:nvSpPr>
      <dsp:spPr>
        <a:xfrm rot="5400000">
          <a:off x="4349983" y="19898"/>
          <a:ext cx="657068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Base de données</a:t>
          </a:r>
          <a:endParaRPr lang="fr-FR" sz="3800" kern="1200" dirty="0"/>
        </a:p>
      </dsp:txBody>
      <dsp:txXfrm rot="-5400000">
        <a:off x="707612" y="3694345"/>
        <a:ext cx="7909737" cy="592918"/>
      </dsp:txXfrm>
    </dsp:sp>
    <dsp:sp modelId="{B2C914B6-EE0E-2C47-9762-63EF8329D1C1}">
      <dsp:nvSpPr>
        <dsp:cNvPr id="0" name=""/>
        <dsp:cNvSpPr/>
      </dsp:nvSpPr>
      <dsp:spPr>
        <a:xfrm rot="5400000">
          <a:off x="-151631" y="4727961"/>
          <a:ext cx="1010874" cy="707611"/>
        </a:xfrm>
        <a:prstGeom prst="chevron">
          <a:avLst/>
        </a:prstGeom>
        <a:solidFill>
          <a:srgbClr val="0032CE"/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Amine</a:t>
          </a:r>
          <a:endParaRPr lang="fr-FR" sz="1900" kern="1200" dirty="0"/>
        </a:p>
      </dsp:txBody>
      <dsp:txXfrm rot="-5400000">
        <a:off x="1" y="4930136"/>
        <a:ext cx="707611" cy="303263"/>
      </dsp:txXfrm>
    </dsp:sp>
    <dsp:sp modelId="{34889284-D457-8C49-A106-31D046B270BA}">
      <dsp:nvSpPr>
        <dsp:cNvPr id="0" name=""/>
        <dsp:cNvSpPr/>
      </dsp:nvSpPr>
      <dsp:spPr>
        <a:xfrm rot="5400000">
          <a:off x="4349983" y="933958"/>
          <a:ext cx="657068" cy="7941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Perspectives</a:t>
          </a:r>
          <a:endParaRPr lang="fr-FR" sz="3800" kern="1200" dirty="0"/>
        </a:p>
      </dsp:txBody>
      <dsp:txXfrm rot="-5400000">
        <a:off x="707612" y="4608405"/>
        <a:ext cx="7909737" cy="592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4DBDA-29F9-1D46-9BB0-F28521B94FA4}">
      <dsp:nvSpPr>
        <dsp:cNvPr id="0" name=""/>
        <dsp:cNvSpPr/>
      </dsp:nvSpPr>
      <dsp:spPr>
        <a:xfrm rot="10800000">
          <a:off x="943792" y="1253"/>
          <a:ext cx="7550366" cy="2563871"/>
        </a:xfrm>
        <a:prstGeom prst="homePlate">
          <a:avLst/>
        </a:prstGeom>
        <a:solidFill>
          <a:srgbClr val="0032CE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0596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La fiche d’absence de la semaine est déposée puis transférée à la surveillance générale . Avant chaque cours, le professeur doit tout d’abord récupérer celle - ci, avant d’établir qui est présent et absent durant une séance durant un horaire donné et un jour précis. Cela se termine avec une saisie </a:t>
          </a:r>
          <a:r>
            <a:rPr lang="fr-FR" sz="2000" b="1" kern="1200" noProof="0" dirty="0" smtClean="0"/>
            <a:t>manuelle </a:t>
          </a:r>
          <a:r>
            <a:rPr lang="fr-FR" sz="2000" kern="1200" noProof="0" dirty="0" smtClean="0"/>
            <a:t>des absences qui se fait à un intervalle de temps irrégulier </a:t>
          </a:r>
          <a:endParaRPr lang="fr-FR" sz="2000" kern="1200" noProof="0" dirty="0"/>
        </a:p>
      </dsp:txBody>
      <dsp:txXfrm rot="10800000">
        <a:off x="1584760" y="1253"/>
        <a:ext cx="6909398" cy="2563871"/>
      </dsp:txXfrm>
    </dsp:sp>
    <dsp:sp modelId="{DE304D84-D24C-9440-B29B-32F263FC08DC}">
      <dsp:nvSpPr>
        <dsp:cNvPr id="0" name=""/>
        <dsp:cNvSpPr/>
      </dsp:nvSpPr>
      <dsp:spPr>
        <a:xfrm>
          <a:off x="0" y="2506"/>
          <a:ext cx="2563871" cy="2563871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5FF5A-DD38-D74F-9F3B-8A12984CC498}">
      <dsp:nvSpPr>
        <dsp:cNvPr id="0" name=""/>
        <dsp:cNvSpPr/>
      </dsp:nvSpPr>
      <dsp:spPr>
        <a:xfrm rot="10800000">
          <a:off x="976634" y="712323"/>
          <a:ext cx="7348860" cy="2790937"/>
        </a:xfrm>
        <a:prstGeom prst="homePlate">
          <a:avLst/>
        </a:prstGeom>
        <a:solidFill>
          <a:srgbClr val="0032CE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6872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L’autre cheminement possible étant la saisie directe des absences sur la plateforme </a:t>
          </a:r>
          <a:r>
            <a:rPr lang="fr-FR" sz="2000" kern="1200" noProof="0" dirty="0" err="1" smtClean="0"/>
            <a:t>MyUnivers</a:t>
          </a:r>
          <a:r>
            <a:rPr lang="fr-FR" sz="2000" kern="1200" noProof="0" dirty="0" smtClean="0"/>
            <a:t>. Or bien qu’elle soit pratique, celle - ci présente deux complications : 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- Les listes ne sont pas actualisées, certains étudiants ne figurent pas sur les listes alors qu’ils devraient l’être ; 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- Utilisation peu répandue parmi le corps enseignant ; </a:t>
          </a:r>
          <a:endParaRPr lang="fr-FR" sz="2000" kern="1200" noProof="0" dirty="0"/>
        </a:p>
      </dsp:txBody>
      <dsp:txXfrm rot="10800000">
        <a:off x="1674368" y="712323"/>
        <a:ext cx="6651126" cy="2790937"/>
      </dsp:txXfrm>
    </dsp:sp>
    <dsp:sp modelId="{FEF3588B-1890-4043-B8C1-22606615FF36}">
      <dsp:nvSpPr>
        <dsp:cNvPr id="0" name=""/>
        <dsp:cNvSpPr/>
      </dsp:nvSpPr>
      <dsp:spPr>
        <a:xfrm>
          <a:off x="0" y="643900"/>
          <a:ext cx="2895583" cy="2895583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C1D28-71AE-2F47-B747-486062453E98}">
      <dsp:nvSpPr>
        <dsp:cNvPr id="0" name=""/>
        <dsp:cNvSpPr/>
      </dsp:nvSpPr>
      <dsp:spPr>
        <a:xfrm>
          <a:off x="8457832" y="993994"/>
          <a:ext cx="45496" cy="372404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796B8-141C-7844-8F06-6D62EA658B16}">
      <dsp:nvSpPr>
        <dsp:cNvPr id="0" name=""/>
        <dsp:cNvSpPr/>
      </dsp:nvSpPr>
      <dsp:spPr>
        <a:xfrm>
          <a:off x="474512" y="1336066"/>
          <a:ext cx="4940296" cy="34180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81338-6AD9-274E-8B4E-BDF6A499FCC9}">
      <dsp:nvSpPr>
        <dsp:cNvPr id="0" name=""/>
        <dsp:cNvSpPr/>
      </dsp:nvSpPr>
      <dsp:spPr>
        <a:xfrm>
          <a:off x="868" y="547777"/>
          <a:ext cx="5283943" cy="35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59990-BBD9-C24B-A599-3B9F8019647D}">
      <dsp:nvSpPr>
        <dsp:cNvPr id="0" name=""/>
        <dsp:cNvSpPr/>
      </dsp:nvSpPr>
      <dsp:spPr>
        <a:xfrm>
          <a:off x="532629" y="4071646"/>
          <a:ext cx="4827443" cy="442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0" tIns="76200" rIns="203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“HERE”</a:t>
          </a:r>
          <a:endParaRPr lang="en-US" sz="2000" kern="1200" dirty="0"/>
        </a:p>
      </dsp:txBody>
      <dsp:txXfrm>
        <a:off x="532629" y="4071646"/>
        <a:ext cx="4827443" cy="442047"/>
      </dsp:txXfrm>
    </dsp:sp>
    <dsp:sp modelId="{C987D514-CB8B-C144-B861-C63DCD619743}">
      <dsp:nvSpPr>
        <dsp:cNvPr id="0" name=""/>
        <dsp:cNvSpPr/>
      </dsp:nvSpPr>
      <dsp:spPr>
        <a:xfrm>
          <a:off x="5579569" y="362862"/>
          <a:ext cx="2782123" cy="4655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just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noProof="0" dirty="0" smtClean="0"/>
            <a:t>HERE </a:t>
          </a:r>
          <a:r>
            <a:rPr lang="fr-FR" sz="2200" kern="1200" noProof="0" dirty="0" smtClean="0"/>
            <a:t>est une application mobile qui a pour objectif de confirmer la présence d’étudiants par le simple fait de scanner un QR code qui est affiché par le professeur durant la séance de cours. </a:t>
          </a:r>
          <a:endParaRPr lang="fr-FR" sz="2200" b="1" kern="1200" noProof="0" dirty="0"/>
        </a:p>
      </dsp:txBody>
      <dsp:txXfrm>
        <a:off x="5579569" y="362862"/>
        <a:ext cx="2782123" cy="46553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FAA2A-4CFD-6746-8086-030FD695D816}">
      <dsp:nvSpPr>
        <dsp:cNvPr id="0" name=""/>
        <dsp:cNvSpPr/>
      </dsp:nvSpPr>
      <dsp:spPr>
        <a:xfrm>
          <a:off x="1440233" y="3955"/>
          <a:ext cx="2805511" cy="2244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36A5C4-A185-3A48-BD24-28E8994E78CA}">
      <dsp:nvSpPr>
        <dsp:cNvPr id="0" name=""/>
        <dsp:cNvSpPr/>
      </dsp:nvSpPr>
      <dsp:spPr>
        <a:xfrm>
          <a:off x="1692729" y="2023924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React</a:t>
          </a:r>
          <a:endParaRPr lang="en-US" sz="2200" kern="1200" dirty="0"/>
        </a:p>
      </dsp:txBody>
      <dsp:txXfrm>
        <a:off x="1692729" y="2023924"/>
        <a:ext cx="2496905" cy="785543"/>
      </dsp:txXfrm>
    </dsp:sp>
    <dsp:sp modelId="{EC7B25E7-3E67-3843-A5ED-74ED02BC1EA1}">
      <dsp:nvSpPr>
        <dsp:cNvPr id="0" name=""/>
        <dsp:cNvSpPr/>
      </dsp:nvSpPr>
      <dsp:spPr>
        <a:xfrm>
          <a:off x="4526296" y="3955"/>
          <a:ext cx="2805511" cy="22444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C3F641-054F-7648-A195-6CEA91D12FF5}">
      <dsp:nvSpPr>
        <dsp:cNvPr id="0" name=""/>
        <dsp:cNvSpPr/>
      </dsp:nvSpPr>
      <dsp:spPr>
        <a:xfrm>
          <a:off x="4778792" y="2023924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dirty="0" err="1" smtClean="0"/>
            <a:t>React</a:t>
          </a:r>
          <a:r>
            <a:rPr lang="fr-FR" sz="2200" kern="1200" noProof="0" dirty="0" smtClean="0"/>
            <a:t> Native</a:t>
          </a:r>
          <a:endParaRPr lang="fr-FR" sz="2200" kern="1200" noProof="0" dirty="0"/>
        </a:p>
      </dsp:txBody>
      <dsp:txXfrm>
        <a:off x="4778792" y="2023924"/>
        <a:ext cx="2496905" cy="785543"/>
      </dsp:txXfrm>
    </dsp:sp>
    <dsp:sp modelId="{F03AF0A7-32ED-2340-A252-C597816B5691}">
      <dsp:nvSpPr>
        <dsp:cNvPr id="0" name=""/>
        <dsp:cNvSpPr/>
      </dsp:nvSpPr>
      <dsp:spPr>
        <a:xfrm>
          <a:off x="1440233" y="3090018"/>
          <a:ext cx="2805511" cy="2244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37E6D8-93A4-6E47-B4A8-61D90659DF4D}">
      <dsp:nvSpPr>
        <dsp:cNvPr id="0" name=""/>
        <dsp:cNvSpPr/>
      </dsp:nvSpPr>
      <dsp:spPr>
        <a:xfrm>
          <a:off x="1692729" y="5109986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dirty="0" smtClean="0"/>
            <a:t>Expo XDE</a:t>
          </a:r>
          <a:endParaRPr lang="fr-FR" sz="2200" kern="1200" noProof="0" dirty="0"/>
        </a:p>
      </dsp:txBody>
      <dsp:txXfrm>
        <a:off x="1692729" y="5109986"/>
        <a:ext cx="2496905" cy="785543"/>
      </dsp:txXfrm>
    </dsp:sp>
    <dsp:sp modelId="{2E5C2F25-E4A6-264D-9FD6-FA6781D50709}">
      <dsp:nvSpPr>
        <dsp:cNvPr id="0" name=""/>
        <dsp:cNvSpPr/>
      </dsp:nvSpPr>
      <dsp:spPr>
        <a:xfrm>
          <a:off x="4526296" y="3090018"/>
          <a:ext cx="2805511" cy="224440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5BC391-A4AD-0D4C-926A-F8A8DD56EC62}">
      <dsp:nvSpPr>
        <dsp:cNvPr id="0" name=""/>
        <dsp:cNvSpPr/>
      </dsp:nvSpPr>
      <dsp:spPr>
        <a:xfrm>
          <a:off x="4778792" y="5109986"/>
          <a:ext cx="2496905" cy="78554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noProof="0" smtClean="0"/>
            <a:t>JavaScript</a:t>
          </a:r>
          <a:endParaRPr lang="fr-FR" sz="2200" kern="1200" noProof="0" dirty="0"/>
        </a:p>
      </dsp:txBody>
      <dsp:txXfrm>
        <a:off x="4778792" y="5109986"/>
        <a:ext cx="2496905" cy="785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1B2B0-F0FC-014B-BD77-64A20DD439E4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18D3C-9784-7943-B9DB-04B5BB9A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9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6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3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7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65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18D3C-9784-7943-B9DB-04B5BB9ABD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4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4" y="4385735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2" y="5870578"/>
            <a:ext cx="1212173" cy="377825"/>
          </a:xfrm>
        </p:spPr>
        <p:txBody>
          <a:bodyPr/>
          <a:lstStyle/>
          <a:p>
            <a:fld id="{12EDFFEB-E5D2-4D43-9575-5D8B51B90DD0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4" y="5870578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8"/>
            <a:ext cx="417516" cy="377825"/>
          </a:xfrm>
        </p:spPr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ED9D-E0F1-444F-84A0-6D97BECFF4B3}" type="datetime1">
              <a:rPr lang="en-CA" smtClean="0"/>
              <a:t>2018-07-15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609604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4914-3A0D-384E-9459-CD327E6755DD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7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1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6" y="609604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2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E1B3-053D-DC47-A973-0C1F38875FBE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1B7D1-3A81-354B-91AF-34CFFEC4CEEB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7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1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6" y="609604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1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B7F7-F165-FB4F-B1F1-9AA225CFE85B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1" y="609604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1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40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A5FB-91E7-5846-BF93-70ECE6720595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3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2B44-0CD6-B84A-AB90-3A6DE4E37CEE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9" y="609602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A8DE-2B2B-C04E-B952-14E691E7DF58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0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411F5-2855-6F4F-9C83-2A7BE68A2DAA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43CEA-C371-9C4B-AF1B-8DE978A00FA3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5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70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BDBC-92C5-1C4A-9448-A56751558861}" type="datetime1">
              <a:rPr lang="en-CA" smtClean="0"/>
              <a:t>2018-07-15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ADB3-F7D1-1F43-A7B2-14E846C91160}" type="datetime1">
              <a:rPr lang="en-CA" smtClean="0"/>
              <a:t>2018-07-15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3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497E-CBF9-B64E-8B6D-606C099AD3C0}" type="datetime1">
              <a:rPr lang="en-CA" smtClean="0"/>
              <a:t>2018-07-15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23B4-30D4-AB49-B8D2-E494BA2FB3E5}" type="datetime1">
              <a:rPr lang="en-CA" smtClean="0"/>
              <a:t>2018-07-15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5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1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DD84-7D2D-214B-B3A6-07750500B6A4}" type="datetime1">
              <a:rPr lang="en-CA" smtClean="0"/>
              <a:t>2018-07-15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9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9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A6FE-109E-7A4F-9970-43E4E045EAB8}" type="datetime1">
              <a:rPr lang="en-CA" smtClean="0"/>
              <a:t>2018-07-15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32CE"/>
            </a:gs>
            <a:gs pos="100000">
              <a:schemeClr val="accent1">
                <a:lumMod val="45000"/>
                <a:lumOff val="55000"/>
              </a:schemeClr>
            </a:gs>
            <a:gs pos="48000">
              <a:srgbClr val="235CF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3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70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3" y="5870578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F5CD51-764A-C940-BD40-D6733E497DE9}" type="datetime1">
              <a:rPr lang="en-CA" smtClean="0"/>
              <a:t>2018-07-15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5870578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8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C7E049-B585-4EE6-96C0-EEB30EAA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5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1362" y="1359610"/>
            <a:ext cx="3776353" cy="178055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3000" b="1" dirty="0" smtClean="0"/>
              <a:t>HERE</a:t>
            </a:r>
            <a:endParaRPr lang="fr-FR" sz="13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9390" y="5498276"/>
            <a:ext cx="4405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Omar MHAIMDAT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Mohamed Amine BENBADA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62" y="979885"/>
            <a:ext cx="2540000" cy="254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1271" y="163285"/>
            <a:ext cx="2978547" cy="64497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ysClr val="windowText" lastClr="000000"/>
                </a:solidFill>
              </a:rPr>
              <a:t>10</a:t>
            </a:fld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3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Base de données: </a:t>
            </a:r>
            <a:r>
              <a:rPr lang="fr-FR" sz="4000" dirty="0" err="1" smtClean="0"/>
              <a:t>Firebase</a:t>
            </a:r>
            <a:endParaRPr lang="fr-FR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707100" y="1289957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 err="1" smtClean="0"/>
              <a:t>Firebase</a:t>
            </a:r>
            <a:r>
              <a:rPr lang="fr-FR" sz="3200" b="1" dirty="0" smtClean="0"/>
              <a:t> Real time </a:t>
            </a:r>
            <a:r>
              <a:rPr lang="fr-FR" sz="3200" b="1" dirty="0" err="1" smtClean="0"/>
              <a:t>Database</a:t>
            </a:r>
            <a:r>
              <a:rPr lang="fr-FR" sz="3200" b="1" dirty="0" smtClean="0"/>
              <a:t> </a:t>
            </a:r>
            <a:r>
              <a:rPr lang="fr-FR" sz="3200" dirty="0" smtClean="0"/>
              <a:t>: Base de données hébergé dans le cloud. Les données sont stockées en tant que JSON et synchronisées en temps réel à chaque client connecté. S’agissant ici d’une application cross - </a:t>
            </a:r>
            <a:r>
              <a:rPr lang="fr-FR" sz="3200" dirty="0" err="1" smtClean="0"/>
              <a:t>platform</a:t>
            </a:r>
            <a:r>
              <a:rPr lang="fr-FR" sz="3200" dirty="0" smtClean="0"/>
              <a:t>, tous les clients partagent la même base de données et reçoivent automatiquement des mises à jours contenant les données les plus récentes. </a:t>
            </a:r>
            <a:endParaRPr lang="fr-FR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Base de données: </a:t>
            </a:r>
            <a:r>
              <a:rPr lang="fr-FR" sz="4000" dirty="0" err="1" smtClean="0"/>
              <a:t>Firebase</a:t>
            </a:r>
            <a:endParaRPr lang="fr-FR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16899"/>
            <a:ext cx="5401599" cy="3735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2"/>
          <a:stretch/>
        </p:blipFill>
        <p:spPr>
          <a:xfrm>
            <a:off x="4318000" y="3325283"/>
            <a:ext cx="4826000" cy="2055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00" y="5715909"/>
            <a:ext cx="6654800" cy="812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Base de données: </a:t>
            </a:r>
            <a:r>
              <a:rPr lang="fr-FR" sz="4000" dirty="0" err="1"/>
              <a:t>Firebase</a:t>
            </a:r>
            <a:endParaRPr lang="fr-FR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3" y="2518866"/>
            <a:ext cx="4222314" cy="421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838"/>
            <a:ext cx="9165300" cy="12716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Base de données: </a:t>
            </a:r>
            <a:r>
              <a:rPr lang="fr-FR" sz="4000" dirty="0" err="1"/>
              <a:t>Firebase</a:t>
            </a:r>
            <a:endParaRPr lang="fr-FR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08" y="947057"/>
            <a:ext cx="4782583" cy="57367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Test</a:t>
            </a:r>
            <a:endParaRPr lang="fr-FR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00" y="2748644"/>
            <a:ext cx="3810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5900" y="936796"/>
            <a:ext cx="6172200" cy="1501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783189" y="936796"/>
            <a:ext cx="5620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8800" dirty="0"/>
              <a:t>“</a:t>
            </a:r>
            <a:r>
              <a:rPr lang="fr-FR" sz="8800" b="1" dirty="0" smtClean="0"/>
              <a:t>UICJAVA1</a:t>
            </a:r>
            <a:r>
              <a:rPr lang="mr-IN" sz="8800" dirty="0"/>
              <a:t>”</a:t>
            </a:r>
            <a:endParaRPr lang="fr-FR" sz="8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perspective</a:t>
            </a:r>
            <a:endParaRPr lang="fr-FR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9343" y="1551214"/>
            <a:ext cx="83879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fr-FR" sz="2800" dirty="0" smtClean="0"/>
              <a:t>Ajouter un menu permettant de consulter les absences préalables, offrant ainsi une visibilité globale de la situation de l’étudiant . </a:t>
            </a:r>
          </a:p>
          <a:p>
            <a:pPr algn="just"/>
            <a:endParaRPr lang="fr-FR" sz="28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fr-FR" sz="2800" dirty="0" smtClean="0"/>
              <a:t>Ajouter la possibilité pour l’étudiant de consulter le planning du jour en ajoutant un menu « séances du jour » . </a:t>
            </a:r>
          </a:p>
          <a:p>
            <a:pPr algn="just"/>
            <a:endParaRPr lang="fr-FR" sz="28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fr-FR" sz="2800" dirty="0" smtClean="0"/>
              <a:t>Ajouter une section « contact » pour signaler tout problème lié à une absence ou une erreur d ’ identification . </a:t>
            </a:r>
            <a:endParaRPr lang="fr-FR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207" y="98963"/>
            <a:ext cx="7772400" cy="6729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300" dirty="0" smtClean="0"/>
              <a:t>Plan</a:t>
            </a:r>
            <a:endParaRPr lang="en-US" sz="4000" spc="3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33696"/>
              </p:ext>
            </p:extLst>
          </p:nvPr>
        </p:nvGraphicFramePr>
        <p:xfrm>
          <a:off x="292695" y="997569"/>
          <a:ext cx="8649424" cy="559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406" y="95003"/>
            <a:ext cx="4441647" cy="799657"/>
          </a:xfrm>
        </p:spPr>
        <p:txBody>
          <a:bodyPr>
            <a:normAutofit/>
          </a:bodyPr>
          <a:lstStyle/>
          <a:p>
            <a:pPr algn="ctr"/>
            <a:r>
              <a:rPr lang="fr-FR" sz="4000" smtClean="0"/>
              <a:t>La problématique</a:t>
            </a:r>
            <a:endParaRPr lang="fr-FR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954618"/>
              </p:ext>
            </p:extLst>
          </p:nvPr>
        </p:nvGraphicFramePr>
        <p:xfrm>
          <a:off x="190005" y="1520734"/>
          <a:ext cx="8953995" cy="2566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77925" y="799660"/>
            <a:ext cx="8592608" cy="613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cap="none" dirty="0"/>
              <a:t>C</a:t>
            </a:r>
            <a:r>
              <a:rPr lang="fr-FR" sz="2400" cap="none" dirty="0" smtClean="0"/>
              <a:t>omment est-ce que l’élaboration des absences/présences se fait? </a:t>
            </a:r>
            <a:endParaRPr lang="fr-FR" sz="2400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873988" y="1508322"/>
            <a:ext cx="13300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dirty="0" smtClean="0"/>
              <a:t>1</a:t>
            </a:r>
            <a:endParaRPr lang="fr-FR" sz="1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71" y="4194524"/>
            <a:ext cx="6373916" cy="26065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0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406" y="95003"/>
            <a:ext cx="4441647" cy="799657"/>
          </a:xfrm>
        </p:spPr>
        <p:txBody>
          <a:bodyPr>
            <a:normAutofit/>
          </a:bodyPr>
          <a:lstStyle/>
          <a:p>
            <a:pPr algn="ctr"/>
            <a:r>
              <a:rPr lang="fr-FR" sz="4000" smtClean="0"/>
              <a:t>La problématique</a:t>
            </a:r>
            <a:endParaRPr lang="fr-FR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764548"/>
              </p:ext>
            </p:extLst>
          </p:nvPr>
        </p:nvGraphicFramePr>
        <p:xfrm>
          <a:off x="213756" y="1508322"/>
          <a:ext cx="8651983" cy="42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77926" y="894660"/>
            <a:ext cx="8592608" cy="613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cap="none" dirty="0"/>
              <a:t>C</a:t>
            </a:r>
            <a:r>
              <a:rPr lang="fr-FR" sz="2400" cap="none" dirty="0" smtClean="0"/>
              <a:t>omment est-ce que l’élaboration des absences/présences se fait? </a:t>
            </a:r>
            <a:endParaRPr lang="fr-FR" sz="2400" cap="none" dirty="0"/>
          </a:p>
        </p:txBody>
      </p:sp>
      <p:sp>
        <p:nvSpPr>
          <p:cNvPr id="6" name="TextBox 5"/>
          <p:cNvSpPr txBox="1"/>
          <p:nvPr/>
        </p:nvSpPr>
        <p:spPr>
          <a:xfrm>
            <a:off x="1019299" y="2307979"/>
            <a:ext cx="13300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1493365"/>
              </p:ext>
            </p:extLst>
          </p:nvPr>
        </p:nvGraphicFramePr>
        <p:xfrm>
          <a:off x="331047" y="878773"/>
          <a:ext cx="8504197" cy="571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1" y="229592"/>
            <a:ext cx="7772400" cy="649183"/>
          </a:xfrm>
        </p:spPr>
        <p:txBody>
          <a:bodyPr/>
          <a:lstStyle/>
          <a:p>
            <a:pPr algn="ctr"/>
            <a:r>
              <a:rPr lang="en-US" dirty="0" smtClean="0"/>
              <a:t>“HERE”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8" y="229592"/>
            <a:ext cx="709550" cy="709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69" y="4988965"/>
            <a:ext cx="372219" cy="37221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15316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smtClean="0"/>
              <a:t>Choix technologique</a:t>
            </a:r>
            <a:endParaRPr lang="fr-FR" sz="4000" dirty="0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964042"/>
              </p:ext>
            </p:extLst>
          </p:nvPr>
        </p:nvGraphicFramePr>
        <p:xfrm>
          <a:off x="151662" y="800100"/>
          <a:ext cx="8772042" cy="589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de classe</a:t>
            </a:r>
            <a:endParaRPr lang="fr-FR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1134009"/>
            <a:ext cx="8605157" cy="49075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61984" y="6188160"/>
            <a:ext cx="417516" cy="377825"/>
          </a:xfrm>
        </p:spPr>
        <p:txBody>
          <a:bodyPr/>
          <a:lstStyle/>
          <a:p>
            <a:fld id="{74C7E049-B585-4EE6-96C0-EEB30EAA14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de cas d’utilisation</a:t>
            </a:r>
            <a:endParaRPr lang="fr-FR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0074729" y="2824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21" y="816428"/>
            <a:ext cx="5176157" cy="57721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714500"/>
            <a:ext cx="8794714" cy="424841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7100" y="262273"/>
            <a:ext cx="7772400" cy="5541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/>
              <a:t>Diagramme d’activité</a:t>
            </a:r>
            <a:endParaRPr lang="fr-FR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2182</TotalTime>
  <Words>407</Words>
  <Application>Microsoft Macintosh PowerPoint</Application>
  <PresentationFormat>On-screen Show (4:3)</PresentationFormat>
  <Paragraphs>77</Paragraphs>
  <Slides>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Celestial</vt:lpstr>
      <vt:lpstr>HERE</vt:lpstr>
      <vt:lpstr>Plan</vt:lpstr>
      <vt:lpstr>La problématique</vt:lpstr>
      <vt:lpstr>La problématique</vt:lpstr>
      <vt:lpstr>“HERE”</vt:lpstr>
      <vt:lpstr>Choix technologique</vt:lpstr>
      <vt:lpstr>Diagramme de classe</vt:lpstr>
      <vt:lpstr>Diagramme de cas d’utilisation</vt:lpstr>
      <vt:lpstr>Diagramme d’activité</vt:lpstr>
      <vt:lpstr>PowerPoint Presentation</vt:lpstr>
      <vt:lpstr>Base de données: Firebase</vt:lpstr>
      <vt:lpstr>Base de données: Firebase</vt:lpstr>
      <vt:lpstr>Base de données: Firebase</vt:lpstr>
      <vt:lpstr>Base de données: Firebase</vt:lpstr>
      <vt:lpstr>Test</vt:lpstr>
      <vt:lpstr>perspective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Hockey and Montreal</dc:title>
  <dc:creator>Mhaimdat omar</dc:creator>
  <cp:lastModifiedBy>Omar M'Haimdat</cp:lastModifiedBy>
  <cp:revision>216</cp:revision>
  <dcterms:created xsi:type="dcterms:W3CDTF">2013-07-18T20:55:57Z</dcterms:created>
  <dcterms:modified xsi:type="dcterms:W3CDTF">2018-07-15T12:49:44Z</dcterms:modified>
</cp:coreProperties>
</file>